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sldIdLst>
    <p:sldId id="256" r:id="rId2"/>
    <p:sldId id="276" r:id="rId3"/>
    <p:sldId id="258" r:id="rId4"/>
    <p:sldId id="278" r:id="rId5"/>
    <p:sldId id="260" r:id="rId6"/>
    <p:sldId id="264" r:id="rId7"/>
    <p:sldId id="273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01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90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65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63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84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87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55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9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96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0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99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1406-0D01-4FD1-B7A8-2F7EC52AE7A6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7396-B0DB-4D0C-B2B9-44204135E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52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5721" y="112144"/>
            <a:ext cx="9322279" cy="339782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игра – это то, что идёт изнутри ребёнка, а не то, что мы пытаемся ему навязать.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Гордон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Ньюфелд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Флортайм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развитии детей с ОВЗ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3920" y="3145536"/>
            <a:ext cx="2164080" cy="332881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4395">
            <a:off x="292259" y="4067049"/>
            <a:ext cx="3068332" cy="211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656" y="3519577"/>
            <a:ext cx="3881887" cy="2523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3240">
            <a:off x="8488139" y="3972919"/>
            <a:ext cx="2445013" cy="2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4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607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Стенли И.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Гринспен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–автор методики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Флортайм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(1979 г)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0" y="948267"/>
            <a:ext cx="6527800" cy="5228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Стенли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Гринспен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считал, что все дети живут одинаковой эмоциональной жизнью и обладают одними и теми же психологическими потребностями: «У них могут быть нарушения развития или какое-то расстройство, но они не являются только нарушением или только расстройством.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18" y="1287493"/>
            <a:ext cx="4588330" cy="45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8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3657"/>
            <a:ext cx="10515600" cy="5464629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Floortime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основная методика  подхода к развитию детей с ОВЗ,  направленная на развитие через игру  с уважением к  ребенку как к  партнеру.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центре методики  отношения с ребенком, строящиеся с  опорой на понимании его особенностей.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Игрой руководит ребёнок, а взрослые присоединяются к нему. Взрослый, в качестве игрока.  Его  роль активна, он не просто комментатор, не просто  следующий,  а внимательно фокусирующийся на ребенке наблюдатель и участник игры. </a:t>
            </a:r>
          </a:p>
        </p:txBody>
      </p:sp>
    </p:spTree>
    <p:extLst>
      <p:ext uri="{BB962C8B-B14F-4D97-AF65-F5344CB8AC3E}">
        <p14:creationId xmlns:p14="http://schemas.microsoft.com/office/powerpoint/2010/main" xmlns="" val="13101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5" y="358992"/>
            <a:ext cx="1711978" cy="2502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855" y="392146"/>
            <a:ext cx="1820201" cy="24364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61733"/>
            <a:ext cx="10515600" cy="3315230"/>
          </a:xfrm>
        </p:spPr>
        <p:txBody>
          <a:bodyPr/>
          <a:lstStyle/>
          <a:p>
            <a:r>
              <a:rPr lang="ru-RU" dirty="0" err="1" smtClean="0"/>
              <a:t>Флортайм</a:t>
            </a:r>
            <a:r>
              <a:rPr lang="ru-RU" dirty="0" smtClean="0"/>
              <a:t> это вид терапии, основанный на игре. В этом процессе педагог использует время, когда ребенок вовлечен и активен для того, чтобы помочь ему развиваться и справляться с трудностями развития и обогащать свои навыки и умения во всех сферах.</a:t>
            </a:r>
          </a:p>
          <a:p>
            <a:r>
              <a:rPr lang="ru-RU" dirty="0" err="1" smtClean="0"/>
              <a:t>Флортайм</a:t>
            </a:r>
            <a:r>
              <a:rPr lang="ru-RU" dirty="0" smtClean="0"/>
              <a:t> делает упор на игры, которые интересуют ребенка. Родители, учителя и психологи подключаются к этим играм. Таким образом, главная установка в игре-следование за инициативой ребенка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799" y="365126"/>
            <a:ext cx="1778068" cy="24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7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0486"/>
            <a:ext cx="10515600" cy="3374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Флортайм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 следующие виды игр: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Спонтанная игра;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Частично структурированная игра;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по развитию сенсорной сферы;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развитию моторики.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63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8086"/>
            <a:ext cx="10515600" cy="468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Флортайм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реализуется в работе с: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с аутизмом;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с проблемами развития, такими как дефицит внимания,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с трудностями адаптации и социализации;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Детьми, имеющими поведенческие трудности (агрессия, страхи, тревожность)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54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667" y="459317"/>
            <a:ext cx="6536265" cy="58737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вы можете добиться, применив эту методику?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Эмоциональный контакт с малышом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Взаимодействия в диалоге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Удовольствие от общения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Улучшение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Гармонизация сенсорной сферы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коммуникации (речевой и альтернативной)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Понимание и управление личными эмоциями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разных видов мышления (логического, абстрактного и эмоционального)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самосознания и самооценки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мотивов к обучению и общению и системы ценностей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757" y="459317"/>
            <a:ext cx="1883827" cy="4072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00" y="590022"/>
            <a:ext cx="1358850" cy="2947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611" y="4280177"/>
            <a:ext cx="1887248" cy="20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7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115230"/>
            <a:ext cx="4757057" cy="3444640"/>
          </a:xfrm>
        </p:spPr>
      </p:pic>
    </p:spTree>
    <p:extLst>
      <p:ext uri="{BB962C8B-B14F-4D97-AF65-F5344CB8AC3E}">
        <p14:creationId xmlns:p14="http://schemas.microsoft.com/office/powerpoint/2010/main" xmlns="" val="39737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298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Настоящая игра – это то, что идёт изнутри ребёнка, а не то, что мы пытаемся ему навязать.  Гордон Ньюфелд   Использование метода Флортайм в развитии детей с ОВЗ</vt:lpstr>
      <vt:lpstr>Стенли И. Гринспен –автор методики Флортайм (1979 г)</vt:lpstr>
      <vt:lpstr>Слайд 3</vt:lpstr>
      <vt:lpstr>Слайд 4</vt:lpstr>
      <vt:lpstr>Слайд 5</vt:lpstr>
      <vt:lpstr>Слайд 6</vt:lpstr>
      <vt:lpstr>Чего вы можете добиться, применив эту методику? • Эмоциональный контакт с малышом • Взаимодействия в диалоге • Удовольствие от общения • Улучшение саморегуляции • Гармонизация сенсорной сферы • Развитие коммуникации (речевой и альтернативной) • Понимание и управление личными эмоциями • Развитие разных видов мышления (логического, абстрактного и эмоционального) • Развитие самосознания и самооценки • Формирование мотивов к обучению и общению и системы ценностей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комбинированного вида № 35 «Сказка» городского округа город Октябрьский Республики Башкортостан  Использование метода Флортайм в развитии детей с ОВЗ</dc:title>
  <dc:creator>Dell-Inspirion</dc:creator>
  <cp:lastModifiedBy>Ольга Александровна</cp:lastModifiedBy>
  <cp:revision>39</cp:revision>
  <cp:lastPrinted>2021-12-23T19:36:13Z</cp:lastPrinted>
  <dcterms:created xsi:type="dcterms:W3CDTF">2021-12-22T17:51:54Z</dcterms:created>
  <dcterms:modified xsi:type="dcterms:W3CDTF">2026-03-30T05:46:57Z</dcterms:modified>
</cp:coreProperties>
</file>