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9" r:id="rId3"/>
    <p:sldId id="286" r:id="rId4"/>
    <p:sldId id="278" r:id="rId5"/>
    <p:sldId id="280" r:id="rId6"/>
    <p:sldId id="288" r:id="rId7"/>
    <p:sldId id="285" r:id="rId8"/>
    <p:sldId id="287" r:id="rId9"/>
    <p:sldId id="281" r:id="rId10"/>
    <p:sldId id="282" r:id="rId11"/>
    <p:sldId id="28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>
        <p:scale>
          <a:sx n="98" d="100"/>
          <a:sy n="98" d="100"/>
        </p:scale>
        <p:origin x="-19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1D3C-B5D3-480D-995A-BE455938534E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F141A-4658-4509-B398-EA20BDA9F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5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DD70C-EB5C-4B69-9172-DC72329C04A7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7240B0-D3FD-44CD-9A6A-00A08AE8EC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34928"/>
            <a:ext cx="5214974" cy="4032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 </a:t>
            </a:r>
          </a:p>
          <a:p>
            <a:pPr algn="ctr"/>
            <a:r>
              <a:rPr lang="ru-RU" i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</a:t>
            </a:r>
            <a:r>
              <a:rPr 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</a:p>
          <a:p>
            <a:pPr algn="ctr"/>
            <a:r>
              <a:rPr 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 </a:t>
            </a:r>
          </a:p>
          <a:p>
            <a:pPr algn="ctr"/>
            <a:r>
              <a:rPr 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3 г. Уссурийска»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Уссурийского городского округа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ресурсного центра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образования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Приморском крае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 descr="Олейник С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052736"/>
            <a:ext cx="2931222" cy="439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712968" cy="64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13407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и электронных образовательных ресурсов — ключевой фактор повышения эффективности дистанционного образования и вовлечения школьников в интеллектуальные соревнования по информатике. Это не только способствует росту качества образования, но и формирует у учащихся компетенции, необходимые для успешной адаптации к вызовам современного мира.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0655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Фрагменты уроков с использованием </a:t>
            </a:r>
            <a:r>
              <a:rPr lang="ru-RU" sz="3200" dirty="0"/>
              <a:t>электронных образовательных ресурсов </a:t>
            </a:r>
            <a:endParaRPr lang="ru-RU" sz="3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772816"/>
            <a:ext cx="3318488" cy="4433888"/>
          </a:xfrm>
        </p:spPr>
      </p:pic>
    </p:spTree>
    <p:extLst>
      <p:ext uri="{BB962C8B-B14F-4D97-AF65-F5344CB8AC3E}">
        <p14:creationId xmlns:p14="http://schemas.microsoft.com/office/powerpoint/2010/main" xmlns="" val="1519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208912" cy="403244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Применение цифровых технологий и </a:t>
            </a:r>
            <a:r>
              <a:rPr lang="ru-RU" sz="4000" dirty="0" smtClean="0"/>
              <a:t>электронных образовательных ресурсов                          для </a:t>
            </a:r>
            <a:r>
              <a:rPr lang="ru-RU" sz="4000" dirty="0"/>
              <a:t>повышения эффективности дистанционного образования и участия школьников в онлайн-конкурсах и </a:t>
            </a:r>
            <a:r>
              <a:rPr lang="ru-RU" sz="4000" dirty="0" smtClean="0"/>
              <a:t>олимпиадах по информатике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1689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i.oneme.ru/i?r=BTE2sh_eZW7g8kugOdIm2Notcus26aHoI6Kncv4P-XVzzb4PBVdn7REmeFg6GRO06M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.oneme.ru/i?r=BTE2sh_eZW7g8kugOdIm2Notcus26aHoI6Kncv4P-XVzzb4PBVdn7REmeFg6GRO06M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00050"/>
            <a:ext cx="73533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548680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Цифровые технологии и ЭОР в дистанционном </a:t>
            </a:r>
            <a:r>
              <a:rPr lang="ru-RU" b="1" dirty="0" smtClean="0"/>
              <a:t>образовании</a:t>
            </a:r>
          </a:p>
          <a:p>
            <a:r>
              <a:rPr lang="ru-RU" dirty="0" smtClean="0"/>
              <a:t>1.1. </a:t>
            </a:r>
            <a:r>
              <a:rPr lang="ru-RU" b="1" dirty="0" smtClean="0"/>
              <a:t>Основные направления применения</a:t>
            </a:r>
          </a:p>
          <a:p>
            <a:r>
              <a:rPr lang="ru-RU" dirty="0" smtClean="0"/>
              <a:t>•	Использование интерактивных учебных платформ (например, «</a:t>
            </a:r>
            <a:r>
              <a:rPr lang="ru-RU" dirty="0" err="1" smtClean="0"/>
              <a:t>Учи.ру</a:t>
            </a:r>
            <a:r>
              <a:rPr lang="ru-RU" dirty="0" smtClean="0"/>
              <a:t>», «</a:t>
            </a:r>
            <a:r>
              <a:rPr lang="ru-RU" dirty="0" err="1" smtClean="0"/>
              <a:t>ЯКласс</a:t>
            </a:r>
            <a:r>
              <a:rPr lang="ru-RU" dirty="0" smtClean="0"/>
              <a:t>», «Российская электронная школа»).</a:t>
            </a:r>
          </a:p>
          <a:p>
            <a:r>
              <a:rPr lang="ru-RU" dirty="0" smtClean="0"/>
              <a:t>•	Внедрение онлайн-курсов, </a:t>
            </a:r>
            <a:r>
              <a:rPr lang="ru-RU" dirty="0" err="1" smtClean="0"/>
              <a:t>вебинаров</a:t>
            </a:r>
            <a:r>
              <a:rPr lang="ru-RU" dirty="0" smtClean="0"/>
              <a:t>, образовательных приложений.</a:t>
            </a:r>
          </a:p>
          <a:p>
            <a:r>
              <a:rPr lang="ru-RU" dirty="0" smtClean="0"/>
              <a:t>•	Индивидуализация обучения: адаптация материалов под уровень знаний каждого ученика.</a:t>
            </a:r>
          </a:p>
          <a:p>
            <a:r>
              <a:rPr lang="ru-RU" dirty="0" smtClean="0"/>
              <a:t>•	Возможность обучения в любое время и из любого места.</a:t>
            </a:r>
          </a:p>
          <a:p>
            <a:r>
              <a:rPr lang="ru-RU" dirty="0" smtClean="0"/>
              <a:t>1.2. </a:t>
            </a:r>
            <a:r>
              <a:rPr lang="ru-RU" b="1" dirty="0" smtClean="0"/>
              <a:t>Преимущества</a:t>
            </a:r>
          </a:p>
          <a:p>
            <a:r>
              <a:rPr lang="ru-RU" dirty="0" smtClean="0"/>
              <a:t>•	Доступ к современным образовательным ресурсам.</a:t>
            </a:r>
          </a:p>
          <a:p>
            <a:r>
              <a:rPr lang="ru-RU" dirty="0" smtClean="0"/>
              <a:t>•	Развитие самостоятельности, дисциплины, инициативности.</a:t>
            </a:r>
          </a:p>
          <a:p>
            <a:r>
              <a:rPr lang="ru-RU" dirty="0" smtClean="0"/>
              <a:t>•	Возможность дистанционного обучения для детей с особыми образовательными потребностями.</a:t>
            </a:r>
          </a:p>
          <a:p>
            <a:r>
              <a:rPr lang="ru-RU" dirty="0" smtClean="0"/>
              <a:t>•	Автоматизация контроля знаний и обратной связи.</a:t>
            </a:r>
          </a:p>
          <a:p>
            <a:r>
              <a:rPr lang="ru-RU" dirty="0" smtClean="0"/>
              <a:t>1.3. </a:t>
            </a:r>
            <a:r>
              <a:rPr lang="ru-RU" b="1" dirty="0" smtClean="0"/>
              <a:t>Ограничения</a:t>
            </a:r>
          </a:p>
          <a:p>
            <a:r>
              <a:rPr lang="ru-RU" dirty="0" smtClean="0"/>
              <a:t>•	Недостаток живого общения и социальной </a:t>
            </a:r>
            <a:r>
              <a:rPr lang="ru-RU" dirty="0" err="1" smtClean="0"/>
              <a:t>вовлечённости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	Возможные технические сложности и платный контент на некоторых платформах.</a:t>
            </a:r>
          </a:p>
          <a:p>
            <a:r>
              <a:rPr lang="ru-RU" dirty="0" smtClean="0"/>
              <a:t>•	Необходимость постоянного повышения цифровой грамотности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548680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</a:t>
            </a:r>
            <a:r>
              <a:rPr lang="ru-RU" b="1" dirty="0"/>
              <a:t>Электронные образовательные ресурсы для подготовки к олимпиадам и </a:t>
            </a:r>
            <a:r>
              <a:rPr lang="ru-RU" b="1" dirty="0" smtClean="0"/>
              <a:t>конкурсам</a:t>
            </a:r>
          </a:p>
          <a:p>
            <a:endParaRPr lang="ru-RU" b="1" dirty="0"/>
          </a:p>
          <a:p>
            <a:r>
              <a:rPr lang="ru-RU" dirty="0"/>
              <a:t>2.1. </a:t>
            </a:r>
            <a:r>
              <a:rPr lang="ru-RU" b="1" dirty="0"/>
              <a:t>Роль ЭОР</a:t>
            </a:r>
          </a:p>
          <a:p>
            <a:r>
              <a:rPr lang="ru-RU" dirty="0"/>
              <a:t>•	Платформы предоставляют интерактивные задания, тренажёры, тесты, </a:t>
            </a:r>
            <a:r>
              <a:rPr lang="ru-RU" dirty="0" err="1"/>
              <a:t>видеолекции</a:t>
            </a:r>
            <a:r>
              <a:rPr lang="ru-RU" dirty="0"/>
              <a:t>.</a:t>
            </a:r>
          </a:p>
          <a:p>
            <a:r>
              <a:rPr lang="ru-RU" dirty="0"/>
              <a:t>•	Возможность участия в тренировочных и реальных онлайн-олимпиадах.</a:t>
            </a:r>
          </a:p>
          <a:p>
            <a:r>
              <a:rPr lang="ru-RU" dirty="0"/>
              <a:t>•	Формирование портфолио достижений школьников (грамоты, сертификаты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2.2. </a:t>
            </a:r>
            <a:r>
              <a:rPr lang="ru-RU" b="1" dirty="0"/>
              <a:t>Примеры </a:t>
            </a:r>
            <a:r>
              <a:rPr lang="ru-RU" b="1" dirty="0" smtClean="0"/>
              <a:t>платформ</a:t>
            </a:r>
          </a:p>
          <a:p>
            <a:endParaRPr lang="ru-RU" b="1" dirty="0"/>
          </a:p>
          <a:p>
            <a:r>
              <a:rPr lang="ru-RU" dirty="0"/>
              <a:t>•	«</a:t>
            </a:r>
            <a:r>
              <a:rPr lang="ru-RU" dirty="0" err="1"/>
              <a:t>Учи.ру</a:t>
            </a:r>
            <a:r>
              <a:rPr lang="ru-RU" dirty="0"/>
              <a:t>» — курсы по программированию, подготовка к олимпиадам, автоматический анализ успеваемости.</a:t>
            </a:r>
          </a:p>
          <a:p>
            <a:r>
              <a:rPr lang="ru-RU" dirty="0"/>
              <a:t>•	«</a:t>
            </a:r>
            <a:r>
              <a:rPr lang="ru-RU" dirty="0" err="1"/>
              <a:t>ЯКласс</a:t>
            </a:r>
            <a:r>
              <a:rPr lang="ru-RU" dirty="0"/>
              <a:t>» — генерация индивидуальных заданий, автоматическая проверка, участие в конкурсах.</a:t>
            </a:r>
          </a:p>
          <a:p>
            <a:r>
              <a:rPr lang="ru-RU" dirty="0"/>
              <a:t>•	«Российская электронная школа» — бесплатные интерактивные уроки, контрольные задания, материалы для самостоятельной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634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7952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115" y="836712"/>
            <a:ext cx="87285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3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6676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2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548680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</a:t>
            </a:r>
            <a:r>
              <a:rPr lang="ru-RU" b="1" dirty="0"/>
              <a:t>Влияние цифровых технологий на мотивацию и результаты </a:t>
            </a:r>
            <a:r>
              <a:rPr lang="ru-RU" b="1" dirty="0" smtClean="0"/>
              <a:t>учащихся</a:t>
            </a:r>
          </a:p>
          <a:p>
            <a:endParaRPr lang="ru-RU" b="1" dirty="0"/>
          </a:p>
          <a:p>
            <a:r>
              <a:rPr lang="ru-RU" dirty="0"/>
              <a:t>•	Использование ЭОР повышает интерес к информатике, способствует развитию логического мышления и культуры умственного труда.</a:t>
            </a:r>
          </a:p>
          <a:p>
            <a:r>
              <a:rPr lang="ru-RU" dirty="0"/>
              <a:t>•	Участие в онлайн-конкурсах и олимпиадах формирует навыки командной работы, ответственности, способствует раскрытию потенциала каждого школьника.</a:t>
            </a:r>
          </a:p>
          <a:p>
            <a:r>
              <a:rPr lang="ru-RU" dirty="0"/>
              <a:t>•	Дистанционные форматы позволяют вовлекать больше учащихся, в том числе из отдалённых регионов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/>
              <a:t>Перспективы </a:t>
            </a:r>
            <a:r>
              <a:rPr lang="ru-RU" b="1" dirty="0" smtClean="0"/>
              <a:t>развития</a:t>
            </a:r>
          </a:p>
          <a:p>
            <a:endParaRPr lang="ru-RU" b="1" dirty="0"/>
          </a:p>
          <a:p>
            <a:r>
              <a:rPr lang="ru-RU" dirty="0"/>
              <a:t>•	Внедрение искусственного интеллекта для автоматизации проверки работ и индивидуализации траекторий обучения.</a:t>
            </a:r>
          </a:p>
          <a:p>
            <a:r>
              <a:rPr lang="ru-RU" dirty="0"/>
              <a:t>•	Расширение спектра онлайн-олимпиад и конкурсов по информатике.</a:t>
            </a:r>
          </a:p>
          <a:p>
            <a:r>
              <a:rPr lang="ru-RU" dirty="0"/>
              <a:t>•	Повышение квалификации педагогов в области цифровых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380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722</TotalTime>
  <Words>78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Фрагменты уроков с использованием электронных образовательных ресурсов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 Александровна</cp:lastModifiedBy>
  <cp:revision>146</cp:revision>
  <dcterms:created xsi:type="dcterms:W3CDTF">2023-01-16T07:06:27Z</dcterms:created>
  <dcterms:modified xsi:type="dcterms:W3CDTF">2026-03-30T05:24:08Z</dcterms:modified>
</cp:coreProperties>
</file>