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3" r:id="rId4"/>
    <p:sldId id="264" r:id="rId5"/>
    <p:sldId id="266" r:id="rId6"/>
    <p:sldId id="262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8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6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5D6989-E86A-422F-9DC9-2A994D6B5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0631DFA-94AE-4F45-9330-34C4BDFA3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1EFC84D-D335-4ADF-B086-5F1B6E991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4451-D686-4C14-BE16-2B2D22D89B3F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9F77200-25D0-4016-9605-5CC6E6DE9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D154456-4F30-414C-BD59-A6C4135FC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9D72-ED3A-4CE1-9A26-3BE163170E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980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9DB450-7353-4586-8B6A-E70D84F29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78A9CB9-F5B1-43A8-9264-287A465C5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9F073B3-3FB0-4D0E-BB0B-4D38993AB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4451-D686-4C14-BE16-2B2D22D89B3F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2B887AD-59CF-4422-82E4-CE8C95993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4802FC7-6FEF-42F9-B6C3-E6A8D1FC5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9D72-ED3A-4CE1-9A26-3BE163170E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9040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A33EBD0-BEC4-43CD-85CB-8A88B6D882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4BB46F8-B2AD-4987-976A-00517CFE4C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FFE8F2F-5090-4D33-8F3A-847ED6B79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4451-D686-4C14-BE16-2B2D22D89B3F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19C9EEA-E91F-49B4-BA6B-49B13B3C8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9ADB370-6E62-45EE-BDB0-A122C22A0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9D72-ED3A-4CE1-9A26-3BE163170E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921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6AA07D-BA3D-496F-B321-F8CBBBBD6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F31FCB3-B065-4C19-AFE2-788EC4C5A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161F0C9-CB27-4C9C-AFBA-D9EF7C58B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4451-D686-4C14-BE16-2B2D22D89B3F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E8095A1-B2FB-4A76-B600-05C88F4F9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CA31F41-C0B4-4BBE-B4AF-8DD6AAF0A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9D72-ED3A-4CE1-9A26-3BE163170E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192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364FD2-C8BC-4365-A5E6-265942E2D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F2796C0-0EF1-4C62-9932-9101C0D4F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0D059AD-E57E-4DB4-AE6B-BE9E772F5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4451-D686-4C14-BE16-2B2D22D89B3F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1532B3B-85C7-42D6-A577-3AA926431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E465851-D6B0-43F8-A60B-C9CE84AE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9D72-ED3A-4CE1-9A26-3BE163170E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7023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36BD17-8211-49EA-80A2-991D77F16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997676F-22FA-44E1-876A-ADD72DC475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F4A9A8B-A63D-4DAA-AFE3-123F89CCB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77C319D-9D4B-4FF3-9CF1-08D00772B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4451-D686-4C14-BE16-2B2D22D89B3F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9F7C66D-5B6B-44DE-A66D-A271940F1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79DF99F-7C67-48C3-BC4D-91D064680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9D72-ED3A-4CE1-9A26-3BE163170E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7591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DDAE79-4966-4D1D-9668-F2A9CFA1A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41194B9-5E87-4DE0-B02E-93D748255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B52088E-60B6-48D5-99A8-740BB5E10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36B35E8-A073-4C56-B9A7-3BE79859AC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4B6F6FB-89E6-4F28-9EF4-5D1CF1B2F0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3F2A18B-959A-4205-9D77-E7C0D9D43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4451-D686-4C14-BE16-2B2D22D89B3F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6320129-1054-4D8B-898C-D2BACC271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965F1A4-9EEA-4DA0-8695-E37ACC6CC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9D72-ED3A-4CE1-9A26-3BE163170E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4160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467CA6-0DBB-4BF4-9F6A-4767CAE25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1FA86BB-90EF-4E6D-9F2E-DC2232009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4451-D686-4C14-BE16-2B2D22D89B3F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A847FBD-F1F6-4883-833C-6D0860F15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96A8F95-5C51-4650-BB7B-5815761F0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9D72-ED3A-4CE1-9A26-3BE163170E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388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44564C3-4729-4E92-AF3F-1A554F0D2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4451-D686-4C14-BE16-2B2D22D89B3F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17BE210-DAB3-47CB-AFA1-2CD6DA43F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F90474B-6777-45FB-A477-EAE007932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9D72-ED3A-4CE1-9A26-3BE163170E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0676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5FAE42-ADA9-4728-9533-3AFE0C65C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B66F7D3-8791-4324-9E14-315F605B2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D2B8DF7-B789-4A59-8876-13A102718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0D4E629-747E-47A9-A03A-1E31898A6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4451-D686-4C14-BE16-2B2D22D89B3F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F7D5FCC-72C3-4650-BCC5-E6F35CBDC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EA02BB6-4784-4AE1-A358-C3E0DA0FA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9D72-ED3A-4CE1-9A26-3BE163170E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7136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AEC835-DC4E-4F67-96AE-FEE3C9C92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C6D4CBA-5D92-47F6-94F7-8BCBB854FE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74461DA-CE09-475C-B004-1F320D069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382844F-7C64-4AA7-BBBD-A24D506C6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4451-D686-4C14-BE16-2B2D22D89B3F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A37E9B6-7DC9-4891-9E55-6BA7DD84D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1003B16-B675-48F6-B72D-DEAB98254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9D72-ED3A-4CE1-9A26-3BE163170E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5729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9EA05E-3EF6-408C-8409-6487A8AB7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52B9603-76AC-4D4E-8B7F-D3A59377F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B15E02E-B320-4898-82E0-8FC6672C9F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C4451-D686-4C14-BE16-2B2D22D89B3F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0BDD495-A9FA-4E43-8D45-E63033E0C8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33CD58C-F82B-46FB-9D6B-E8883C514E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B9D72-ED3A-4CE1-9A26-3BE163170E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650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media" Target="../media/media1.mp4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6D22B49-177D-45E0-99E1-86A199883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67"/>
            <a:ext cx="1226113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FC0F547-3E25-4612-B7A5-F35D0066D3E7}"/>
              </a:ext>
            </a:extLst>
          </p:cNvPr>
          <p:cNvSpPr txBox="1"/>
          <p:nvPr/>
        </p:nvSpPr>
        <p:spPr>
          <a:xfrm>
            <a:off x="188537" y="94268"/>
            <a:ext cx="97096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Приморского края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КГОБУ «Специальная (коррекционная) общеобразовательная школа-интернат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III-VI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видов»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Ресурсный центр дистанционного образования для детей-инвалидов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FB0931D-0E33-4DD1-99A7-89EC9E0ED86F}"/>
              </a:ext>
            </a:extLst>
          </p:cNvPr>
          <p:cNvSpPr txBox="1"/>
          <p:nvPr/>
        </p:nvSpPr>
        <p:spPr>
          <a:xfrm>
            <a:off x="876693" y="1113674"/>
            <a:ext cx="86538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IX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Межрегиональная педагогическая дистанционная научно-практическая конференция по теме: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«Актуальные вопросы и лучшие практики обучения учащихся с ограниченными возможностями здоровья в условиях современной образовательной системы»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D8E36D3-11DE-4E93-B45C-EC81144B3D9B}"/>
              </a:ext>
            </a:extLst>
          </p:cNvPr>
          <p:cNvSpPr txBox="1"/>
          <p:nvPr/>
        </p:nvSpPr>
        <p:spPr>
          <a:xfrm>
            <a:off x="2441541" y="2912565"/>
            <a:ext cx="79373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Секция «Психолого-педагогическое сопровождение: вызовы и решения»</a:t>
            </a:r>
          </a:p>
          <a:p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выступление из опыта работы с детьми ОВЗ.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0DAE0A8-6214-43B6-BEEC-B41639557D92}"/>
              </a:ext>
            </a:extLst>
          </p:cNvPr>
          <p:cNvSpPr txBox="1"/>
          <p:nvPr/>
        </p:nvSpPr>
        <p:spPr>
          <a:xfrm>
            <a:off x="2809186" y="3713001"/>
            <a:ext cx="72020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D86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Тема выступления: </a:t>
            </a:r>
          </a:p>
          <a:p>
            <a:pPr algn="ctr"/>
            <a:endParaRPr lang="ru-RU" dirty="0">
              <a:solidFill>
                <a:srgbClr val="002D86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rgbClr val="002D86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«Создание психолого-педагогических условий для учащихся с особыми образовательными потребностями»</a:t>
            </a: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CC26DB6-5696-41BB-B1DA-BEF6C24B58A2}"/>
              </a:ext>
            </a:extLst>
          </p:cNvPr>
          <p:cNvSpPr txBox="1"/>
          <p:nvPr/>
        </p:nvSpPr>
        <p:spPr>
          <a:xfrm>
            <a:off x="7136090" y="5866232"/>
            <a:ext cx="5165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Учитель-дефектолог Миколасюк А.А.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2026 г.</a:t>
            </a:r>
          </a:p>
        </p:txBody>
      </p:sp>
    </p:spTree>
    <p:extLst>
      <p:ext uri="{BB962C8B-B14F-4D97-AF65-F5344CB8AC3E}">
        <p14:creationId xmlns:p14="http://schemas.microsoft.com/office/powerpoint/2010/main" xmlns="" val="27976492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269ABC3-1864-424C-A89F-328821F6D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285"/>
            <a:ext cx="12192000" cy="71596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540D8FE-AD70-4E65-903D-8FCE9A36184F}"/>
              </a:ext>
            </a:extLst>
          </p:cNvPr>
          <p:cNvSpPr txBox="1"/>
          <p:nvPr/>
        </p:nvSpPr>
        <p:spPr>
          <a:xfrm>
            <a:off x="2300140" y="3400257"/>
            <a:ext cx="82673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Музыка становится способом освоения реальности, она помогает:</a:t>
            </a:r>
          </a:p>
          <a:p>
            <a:pPr algn="just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развивать ВПФ, слуховое восприятие, эмоциональную отзывчивость, музыкальные способности, артикуляционный аппарат, дыхательную систему;</a:t>
            </a:r>
          </a:p>
          <a:p>
            <a:pPr algn="just"/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	формировать коммуникативные навыки, нравственные ценности;</a:t>
            </a:r>
          </a:p>
          <a:p>
            <a:pPr algn="just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создавать хорошее настроение.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553FC53-7EBF-4D01-9CF5-E0AA78C5E4DC}"/>
              </a:ext>
            </a:extLst>
          </p:cNvPr>
          <p:cNvSpPr txBox="1"/>
          <p:nvPr/>
        </p:nvSpPr>
        <p:spPr>
          <a:xfrm>
            <a:off x="0" y="-13584"/>
            <a:ext cx="9492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0" i="0" dirty="0">
                <a:solidFill>
                  <a:srgbClr val="34343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В ФАОП НОО и ФАОП ООО для обучающихся с нарушениями зрения отражены </a:t>
            </a:r>
            <a:r>
              <a:rPr lang="ru-RU" b="1" i="0" dirty="0">
                <a:solidFill>
                  <a:srgbClr val="34343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целевые ориентиры формирования жизненных компетенций и социализации</a:t>
            </a:r>
            <a:r>
              <a:rPr lang="ru-RU" b="0" i="0" dirty="0">
                <a:solidFill>
                  <a:srgbClr val="34343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которые представлены в специальных личностных и метапредметных планируемых результатах освоения ФАОП, а также в результатах освоения программы коррекционной работы. 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A5777E9-18EB-4816-8A35-DAADC78F9C9E}"/>
              </a:ext>
            </a:extLst>
          </p:cNvPr>
          <p:cNvSpPr txBox="1"/>
          <p:nvPr/>
        </p:nvSpPr>
        <p:spPr>
          <a:xfrm>
            <a:off x="1687397" y="1521218"/>
            <a:ext cx="79090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Развитие жизненных компетенций и социализация незрячего ребенка с помощью музыки:</a:t>
            </a:r>
          </a:p>
          <a:p>
            <a:pPr algn="ctr"/>
            <a:r>
              <a:rPr lang="ru-RU" sz="2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Цель: создание специальных условий, для  оптимального развития ребёнка с ОВЗ, помощь в решении актуальных задач развития, обучения, воспитания и социализации.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DFC184F-B64E-4535-819B-B82244B9D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360" y="5302150"/>
            <a:ext cx="9199661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2860425"/>
      </p:ext>
    </p:extLst>
  </p:cSld>
  <p:clrMapOvr>
    <a:masterClrMapping/>
  </p:clrMapOvr>
  <p:transition spd="slow">
    <p:comb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4B6A75A-CB23-4E1C-A345-9803D32BA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6C24A00-6225-43E9-BA0A-A21AD4AFC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136" y="112479"/>
            <a:ext cx="4550315" cy="3192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4D7672B-F10C-4C38-8F1E-F5A80D63758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41128" y="240426"/>
            <a:ext cx="3666776" cy="2992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3DC9D35-C725-4FFF-80E7-066F2E11EA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5518" y="4220851"/>
            <a:ext cx="5606689" cy="234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2349427-B352-4766-92F0-DBD0D54340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6067" y="3552524"/>
            <a:ext cx="4759933" cy="2526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0463854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4B6A75A-CB23-4E1C-A345-9803D32BA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99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9CABD3-33B4-4EE4-8DBA-E7DFAEDABAD3}"/>
              </a:ext>
            </a:extLst>
          </p:cNvPr>
          <p:cNvSpPr txBox="1"/>
          <p:nvPr/>
        </p:nvSpPr>
        <p:spPr>
          <a:xfrm>
            <a:off x="164969" y="93882"/>
            <a:ext cx="4006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Наука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Лев Понтрягин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ru-RU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советский математик.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Николай Лобачевский -</a:t>
            </a:r>
            <a:r>
              <a:rPr lang="ru-RU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математик, создатель неевклидовой геометрии. </a:t>
            </a:r>
          </a:p>
          <a:p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Галилео Галилей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- итальянский учёный.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F0112DD-F5F8-43B2-B0BB-6C94B7C9B21E}"/>
              </a:ext>
            </a:extLst>
          </p:cNvPr>
          <p:cNvSpPr txBox="1"/>
          <p:nvPr/>
        </p:nvSpPr>
        <p:spPr>
          <a:xfrm>
            <a:off x="4810812" y="136941"/>
            <a:ext cx="562308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Искусство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Луи Брайль -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создатель рельефно-точечного шрифта для незрячих людей.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Андреа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Бочелли</a:t>
            </a: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итальянский оперный певец.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Рэй Чарльз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- американский эстрадный певец и пианист.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Стиви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Уандер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- соул-певец и композитор.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Николай Петрович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Николев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- поэт и драматург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Владимир Дмитриевич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Бухтияров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- главный редактор журнала «Наша жизнь».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Сергей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Поползин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- художник.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Лариса Владиславовна Павлова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- художница.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Олег Борисович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Аккуратов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- пианист, джазовый импровизатор и певец.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Диана Гурцкая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- 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эстрадная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певица,общественный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деятель.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2AFFAD0-ED6E-45B9-B9BC-65E491B12267}"/>
              </a:ext>
            </a:extLst>
          </p:cNvPr>
          <p:cNvSpPr txBox="1"/>
          <p:nvPr/>
        </p:nvSpPr>
        <p:spPr>
          <a:xfrm>
            <a:off x="1963917" y="2836119"/>
            <a:ext cx="28468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Спорт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Анастасия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Багиян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— российская лыжница. </a:t>
            </a: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Сергей Севостьянов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— четырёхкратный паралимпийский чемпион, шестикратный чемпион мира, 15-кратный чемпион Европы, заслуженный мастер спорта.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Олег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Крецул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— дзюдоист. </a:t>
            </a: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27B4526-6054-4CDC-B51D-E79A7E5121D7}"/>
              </a:ext>
            </a:extLst>
          </p:cNvPr>
          <p:cNvSpPr txBox="1"/>
          <p:nvPr/>
        </p:nvSpPr>
        <p:spPr>
          <a:xfrm>
            <a:off x="4810812" y="5112904"/>
            <a:ext cx="71887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Общественная деятельность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Александр Моисеевич Щербина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-  тифлопедагог.</a:t>
            </a:r>
            <a:endParaRPr lang="ru-RU" b="1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Дэвид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Бланкетт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- политик.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Гарриет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Табмен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- 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 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 освобождению людей из рабства.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5345321"/>
      </p:ext>
    </p:extLst>
  </p:cSld>
  <p:clrMapOvr>
    <a:masterClrMapping/>
  </p:clrMapOvr>
  <p:transition spd="slow">
    <p:comb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910DADA-5402-4CA0-8355-CE458CD86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98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802F67-778C-44F3-BCFA-F08FD759E797}"/>
              </a:ext>
            </a:extLst>
          </p:cNvPr>
          <p:cNvSpPr txBox="1"/>
          <p:nvPr/>
        </p:nvSpPr>
        <p:spPr>
          <a:xfrm>
            <a:off x="207389" y="226243"/>
            <a:ext cx="9341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 Black" panose="020B0A04020102020204" pitchFamily="34" charset="0"/>
              </a:rPr>
              <a:t>Применение музыки на дистанционных уроках с детьми ОВЗ: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810FCF7-B9EC-4D9A-BD08-BF2C8991ACD3}"/>
              </a:ext>
            </a:extLst>
          </p:cNvPr>
          <p:cNvSpPr txBox="1"/>
          <p:nvPr/>
        </p:nvSpPr>
        <p:spPr>
          <a:xfrm>
            <a:off x="1772239" y="551577"/>
            <a:ext cx="7984502" cy="378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♪ В начале урока  использовать музыкальное приветствие;</a:t>
            </a:r>
          </a:p>
          <a:p>
            <a:pPr>
              <a:lnSpc>
                <a:spcPct val="150000"/>
              </a:lnSpc>
            </a:pP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♪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Пальчиковая гимнастика (пальчиковые игры);</a:t>
            </a:r>
          </a:p>
          <a:p>
            <a:pPr>
              <a:lnSpc>
                <a:spcPct val="150000"/>
              </a:lnSpc>
            </a:pP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♪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Нейро упражнения;</a:t>
            </a:r>
          </a:p>
          <a:p>
            <a:pPr>
              <a:lnSpc>
                <a:spcPct val="150000"/>
              </a:lnSpc>
            </a:pP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♪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Артикуляционная гимнастика;</a:t>
            </a:r>
          </a:p>
          <a:p>
            <a:pPr>
              <a:lnSpc>
                <a:spcPct val="150000"/>
              </a:lnSpc>
            </a:pP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♪ Дыхательная гимнастика;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♪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Ритмические игры;</a:t>
            </a:r>
          </a:p>
          <a:p>
            <a:pPr>
              <a:lnSpc>
                <a:spcPct val="150000"/>
              </a:lnSpc>
            </a:pP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♪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Использовать лирическую музыку для снятия чрезмерной возбудимости и нервозности детей;</a:t>
            </a:r>
          </a:p>
          <a:p>
            <a:pPr>
              <a:lnSpc>
                <a:spcPct val="150000"/>
              </a:lnSpc>
            </a:pP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♪ В конце урока провести музыкальное прощание;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0DE57C1-E7A1-493E-BD56-BD5966F2B5AE}"/>
              </a:ext>
            </a:extLst>
          </p:cNvPr>
          <p:cNvSpPr txBox="1"/>
          <p:nvPr/>
        </p:nvSpPr>
        <p:spPr>
          <a:xfrm>
            <a:off x="2733774" y="4553517"/>
            <a:ext cx="86255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Музыкотерапия - это метод, использующий музыку в качестве средства коррекции эмоциональных отклонений, страхов, двигательных и речевых расстройств, отклонений в поведении, при коммуникативных затруднениях, реабилитации, образовании и воспитании детей и взрослых страдающих от соматических и психосоматических заболеваний. </a:t>
            </a:r>
          </a:p>
          <a:p>
            <a:pPr algn="just"/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Музыка - э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то лекарство, которое слушают.</a:t>
            </a:r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A4213CF-2450-41E8-8FF7-264D09DC771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4490" y="951687"/>
            <a:ext cx="3784862" cy="226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1713097"/>
      </p:ext>
    </p:extLst>
  </p:cSld>
  <p:clrMapOvr>
    <a:masterClrMapping/>
  </p:clrMapOvr>
  <p:transition spd="slow">
    <p:comb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910DADA-5402-4CA0-8355-CE458CD86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Диана">
            <a:hlinkClick r:id="" action="ppaction://media"/>
            <a:extLst>
              <a:ext uri="{FF2B5EF4-FFF2-40B4-BE49-F238E27FC236}">
                <a16:creationId xmlns:a16="http://schemas.microsoft.com/office/drawing/2014/main" xmlns="" id="{6825D504-3F91-4FB1-9BA5-7048DB849F0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64987" y="16497"/>
            <a:ext cx="5439265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E91E0A3-FC8D-4F74-B70E-EF14B67D8AB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385" y="182781"/>
            <a:ext cx="3556360" cy="652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632711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6D22B49-177D-45E0-99E1-86A199883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113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FC0F547-3E25-4612-B7A5-F35D0066D3E7}"/>
              </a:ext>
            </a:extLst>
          </p:cNvPr>
          <p:cNvSpPr txBox="1"/>
          <p:nvPr/>
        </p:nvSpPr>
        <p:spPr>
          <a:xfrm>
            <a:off x="188537" y="94268"/>
            <a:ext cx="97096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Приморского края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КГОБУ «Специальная (коррекционная) общеобразовательная школа-интернат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III-VI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видов»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Ресурсный центр дистанционного образования для детей-инвалидов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FB0931D-0E33-4DD1-99A7-89EC9E0ED86F}"/>
              </a:ext>
            </a:extLst>
          </p:cNvPr>
          <p:cNvSpPr txBox="1"/>
          <p:nvPr/>
        </p:nvSpPr>
        <p:spPr>
          <a:xfrm>
            <a:off x="876693" y="1113674"/>
            <a:ext cx="86538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IX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Межрегиональная педагогическая дистанционная научно-практическая конференция по теме: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«Актуальные вопросы и лучшие практики обучения учащихся с ограниченными возможностями здоровья в условиях современной образовательной системы»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17F29E7-9F5E-4D86-B848-FA95D8D15201}"/>
              </a:ext>
            </a:extLst>
          </p:cNvPr>
          <p:cNvSpPr txBox="1"/>
          <p:nvPr/>
        </p:nvSpPr>
        <p:spPr>
          <a:xfrm>
            <a:off x="2639504" y="3507703"/>
            <a:ext cx="76357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rgbClr val="002060"/>
                </a:solidFill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2748281254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235</Words>
  <Application>Microsoft Office PowerPoint</Application>
  <PresentationFormat>Произвольный</PresentationFormat>
  <Paragraphs>59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Миколасюк</dc:creator>
  <cp:lastModifiedBy>Ольга Александровна</cp:lastModifiedBy>
  <cp:revision>29</cp:revision>
  <dcterms:created xsi:type="dcterms:W3CDTF">2026-03-27T10:18:57Z</dcterms:created>
  <dcterms:modified xsi:type="dcterms:W3CDTF">2026-03-30T07:23:57Z</dcterms:modified>
</cp:coreProperties>
</file>