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2" r:id="rId4"/>
    <p:sldId id="261" r:id="rId5"/>
    <p:sldId id="259" r:id="rId6"/>
    <p:sldId id="260" r:id="rId7"/>
    <p:sldId id="265" r:id="rId8"/>
    <p:sldId id="258" r:id="rId9"/>
    <p:sldId id="264" r:id="rId10"/>
    <p:sldId id="263" r:id="rId11"/>
    <p:sldId id="272" r:id="rId12"/>
    <p:sldId id="271" r:id="rId13"/>
    <p:sldId id="270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78" d="100"/>
          <a:sy n="78" d="100"/>
        </p:scale>
        <p:origin x="-2490" y="-6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5F258-8FDB-437C-AFAE-23125697AB1B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DFA1C8-4571-47A0-BB5C-33C14C5D33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DFA1C8-4571-47A0-BB5C-33C14C5D33CA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333" cy="6858000"/>
          </a:xfrm>
          <a:prstGeom prst="rect">
            <a:avLst/>
          </a:prstGeom>
          <a:ln>
            <a:solidFill>
              <a:srgbClr val="92D05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12700"/>
          </a:effectLst>
        </p:spPr>
      </p:pic>
      <p:pic>
        <p:nvPicPr>
          <p:cNvPr id="5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857233"/>
            <a:ext cx="8286808" cy="207170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Организация эффективного процесса коммуникативного развития детей с ОВЗ различной нозологии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14612" y="3886200"/>
            <a:ext cx="5929354" cy="1752600"/>
          </a:xfrm>
        </p:spPr>
        <p:txBody>
          <a:bodyPr>
            <a:normAutofit/>
          </a:bodyPr>
          <a:lstStyle/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Педагог-психолог РЦДО КГОБУ</a:t>
            </a:r>
          </a:p>
          <a:p>
            <a:pPr algn="r"/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«Коррекционная школа интернат  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III-IV 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видов»</a:t>
            </a: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Артем, Приморский край</a:t>
            </a:r>
          </a:p>
          <a:p>
            <a:pPr algn="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Охлопкова Инга Сергеевна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Лейтенант</a:t>
            </a:r>
            <a:r>
              <a:rPr lang="ru-RU" dirty="0" smtClean="0"/>
              <a:t> юстиции следственного комитета </a:t>
            </a:r>
          </a:p>
          <a:p>
            <a:pPr>
              <a:buNone/>
            </a:pPr>
            <a:r>
              <a:rPr lang="ru-RU" dirty="0" smtClean="0"/>
              <a:t>Ерохина Марина Юрьевна</a:t>
            </a:r>
          </a:p>
          <a:p>
            <a:pPr>
              <a:buNone/>
            </a:pPr>
            <a:r>
              <a:rPr lang="ru-RU" dirty="0" smtClean="0"/>
              <a:t>Провела для детей </a:t>
            </a:r>
          </a:p>
          <a:p>
            <a:pPr>
              <a:buNone/>
            </a:pPr>
            <a:r>
              <a:rPr lang="ru-RU" dirty="0" smtClean="0"/>
              <a:t>«Урок безопасности - дома, на улице, в соц. сетях».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Конкурс рисунков по теме безопасности детей. Все участники конкурса получили грамоты и подарки.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3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4098" name="Picture 2" descr="C:\Users\Inga\Desktop\IMG_20260330_031204_3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57166"/>
            <a:ext cx="1982018" cy="2643206"/>
          </a:xfrm>
          <a:prstGeom prst="rect">
            <a:avLst/>
          </a:prstGeom>
          <a:noFill/>
        </p:spPr>
      </p:pic>
      <p:pic>
        <p:nvPicPr>
          <p:cNvPr id="4099" name="Picture 3" descr="C:\Users\Inga\Desktop\IMG_20260330_031144_4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85728"/>
            <a:ext cx="3000396" cy="4000528"/>
          </a:xfrm>
          <a:prstGeom prst="rect">
            <a:avLst/>
          </a:prstGeom>
          <a:noFill/>
        </p:spPr>
      </p:pic>
      <p:pic>
        <p:nvPicPr>
          <p:cNvPr id="4100" name="Picture 4" descr="C:\Users\Inga\Desktop\IMG_20260330_031240_78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00763" y="3071810"/>
            <a:ext cx="2196719" cy="2928958"/>
          </a:xfrm>
          <a:prstGeom prst="rect">
            <a:avLst/>
          </a:prstGeom>
          <a:noFill/>
        </p:spPr>
      </p:pic>
      <p:pic>
        <p:nvPicPr>
          <p:cNvPr id="4101" name="Picture 5" descr="C:\Users\Inga\Desktop\IMG_20260330_031136_47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0298" y="785794"/>
            <a:ext cx="2416982" cy="3222643"/>
          </a:xfrm>
          <a:prstGeom prst="rect">
            <a:avLst/>
          </a:prstGeom>
          <a:noFill/>
        </p:spPr>
      </p:pic>
      <p:pic>
        <p:nvPicPr>
          <p:cNvPr id="4102" name="Picture 6" descr="C:\Users\Inga\Desktop\IMG_20260330_031138_23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4100444"/>
            <a:ext cx="1845710" cy="2400366"/>
          </a:xfrm>
          <a:prstGeom prst="rect">
            <a:avLst/>
          </a:prstGeom>
          <a:noFill/>
        </p:spPr>
      </p:pic>
      <p:pic>
        <p:nvPicPr>
          <p:cNvPr id="4103" name="Picture 7" descr="C:\Users\Inga\Desktop\IMG_20260330_031140_10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4143380"/>
            <a:ext cx="3398408" cy="23788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Детские инициативы: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58204" cy="1471610"/>
          </a:xfrm>
        </p:spPr>
        <p:txBody>
          <a:bodyPr/>
          <a:lstStyle/>
          <a:p>
            <a:r>
              <a:rPr lang="ru-RU" dirty="0" smtClean="0"/>
              <a:t>Создание группы в мессенджерах для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самостоятельного</a:t>
            </a:r>
            <a:r>
              <a:rPr lang="ru-RU" dirty="0" smtClean="0"/>
              <a:t> общения</a:t>
            </a:r>
          </a:p>
          <a:p>
            <a:endParaRPr lang="ru-RU" dirty="0"/>
          </a:p>
        </p:txBody>
      </p:sp>
      <p:pic>
        <p:nvPicPr>
          <p:cNvPr id="5122" name="Picture 2" descr="C:\Users\Inga\Desktop\IMG_20260330_031008_9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88" y="2714620"/>
            <a:ext cx="3786214" cy="37862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Планы на ближайшее будущее: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Запуск проекта в социальных сетях </a:t>
            </a:r>
          </a:p>
          <a:p>
            <a:pPr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«мамина сказка».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– неотъемлемая часть жизни каждого ребенка, в ней сочетается и волшебство и мудрость. Мамина сказка – это про любовь и тепло. И наш проект хочет сделать сказку еще доступнее и ближе для каждого ребенка.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+79147964638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Инга Сергеевна Охлопкова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Педагог-психолог.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Приглашаю в проект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«Мамина сказка»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Inga\Desktop\Инга Сергеевна_.png"/>
          <p:cNvPicPr>
            <a:picLocks noChangeAspect="1" noChangeArrowheads="1"/>
          </p:cNvPicPr>
          <p:nvPr/>
        </p:nvPicPr>
        <p:blipFill>
          <a:blip r:embed="rId3" cstate="print"/>
          <a:srcRect l="18750" t="22817" r="18750" b="22677"/>
          <a:stretch>
            <a:fillRect/>
          </a:stretch>
        </p:blipFill>
        <p:spPr bwMode="auto">
          <a:xfrm>
            <a:off x="5929322" y="1714488"/>
            <a:ext cx="2143140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12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54098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О себе: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профессии с 2009 года, окончила ДВГУ, 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Поступила в магистратуру ДВФУ – по направлению «психолого-педагогическое сопровождение обучающихся с особыми образовательными потребностями»</a:t>
            </a:r>
          </a:p>
          <a:p>
            <a:pPr>
              <a:buNone/>
            </a:pP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данном образовательном учреждении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2,5 года.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 данный момент в работе дети с: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Синдромом Дауна,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Нарушением зрения,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ДЦП.</a:t>
            </a:r>
          </a:p>
          <a:p>
            <a:endParaRPr lang="ru-RU" dirty="0" smtClean="0"/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Дети с разным уровнем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интеллектуального развития, </a:t>
            </a:r>
          </a:p>
          <a:p>
            <a:pPr algn="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 нормы до ЗПР и ИН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Этапы работы, цели, задачи.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первом этапе: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-знакомство с ребенком и семьей;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-диагностика;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-выявление актуального запроса.</a:t>
            </a:r>
          </a:p>
          <a:p>
            <a:pPr algn="r">
              <a:buNone/>
            </a:pPr>
            <a:r>
              <a:rPr lang="ru-RU" dirty="0" smtClean="0"/>
              <a:t>Первоочередная цель работы:</a:t>
            </a:r>
          </a:p>
          <a:p>
            <a:pPr algn="r">
              <a:buFontTx/>
              <a:buChar char="-"/>
            </a:pPr>
            <a:r>
              <a:rPr lang="ru-RU" dirty="0" smtClean="0"/>
              <a:t>Поддержка ребенка и семьи, </a:t>
            </a:r>
          </a:p>
          <a:p>
            <a:pPr algn="r">
              <a:buFontTx/>
              <a:buChar char="-"/>
            </a:pPr>
            <a:r>
              <a:rPr lang="ru-RU" dirty="0" smtClean="0"/>
              <a:t>создание благоприятного эмоционального фона между всеми участниками образовательного процесса,</a:t>
            </a:r>
          </a:p>
          <a:p>
            <a:pPr algn="r">
              <a:buFontTx/>
              <a:buChar char="-"/>
            </a:pPr>
            <a:r>
              <a:rPr lang="ru-RU" dirty="0" smtClean="0"/>
              <a:t>Помощь в освоении АОП,</a:t>
            </a:r>
          </a:p>
          <a:p>
            <a:pPr algn="r">
              <a:buFontTx/>
              <a:buChar char="-"/>
            </a:pPr>
            <a:r>
              <a:rPr lang="ru-RU" dirty="0" smtClean="0"/>
              <a:t>Личные запросы (ревность, горевание, обиды, самооценка, трудности во взаимодействии со сверстниками и т.д.)</a:t>
            </a:r>
          </a:p>
          <a:p>
            <a:pPr algn="r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Первый год работы строился только в индивидуальном формате ребенок – педагог, в отдельных случаях присутствовали родители.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Проделана большая работа в развитии эмоционального интеллекта.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(через слушание и сочинение сказок, различных упражнений, элементов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символ-драммы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отсылок к жизненному опыту ребенка, домашние задания в виде дневников эмоций и др.)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14290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2050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3" cstate="print"/>
          <a:srcRect t="14103" b="29487"/>
          <a:stretch>
            <a:fillRect/>
          </a:stretch>
        </p:blipFill>
        <p:spPr bwMode="auto">
          <a:xfrm>
            <a:off x="3357554" y="1857364"/>
            <a:ext cx="5572140" cy="3143272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Трансформация занятий направленная на развитие коммуникативных навыков у детей с ОВЗ находящихся на домашнем обучении 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600200"/>
            <a:ext cx="3357586" cy="475775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Все начинается с идеи.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Так на 2м году взаимодействия с ребятами была организована внеурочная деятельность – «игровые коммуникативные тренинги» в группе, в дистанционном формате.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Преодоление психо-эмоционального напряжения в процессе взаимодействия со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сверстниками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Преодоление трудностей общения – уметь слушать собеседника, высказываться, не перебивать, поддерживать друг друга, </a:t>
            </a:r>
          </a:p>
          <a:p>
            <a:r>
              <a:rPr lang="ru-RU" dirty="0" smtClean="0"/>
              <a:t>Наработка алгоритмов взаимодействия с другими участниками образовательного процесса.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Внеурочная деятельность включала в себя: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357298"/>
            <a:ext cx="8429684" cy="492922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Большой блок «мои эмоции»,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Работу</a:t>
            </a:r>
            <a:r>
              <a:rPr lang="ru-RU" dirty="0" smtClean="0"/>
              <a:t> в парах и в подгруппах,</a:t>
            </a:r>
          </a:p>
          <a:p>
            <a:r>
              <a:rPr lang="ru-RU" dirty="0" smtClean="0"/>
              <a:t>Подготовка домашних заданий по темам: «самопрезентация», «профессия моей мечты», «семейные традиции», «мой питомец» и д.р.</a:t>
            </a:r>
          </a:p>
          <a:p>
            <a:r>
              <a:rPr lang="ru-RU" dirty="0" smtClean="0"/>
              <a:t>Игры на развитие навыков общения, знакомство и сплочение. </a:t>
            </a:r>
          </a:p>
          <a:p>
            <a:r>
              <a:rPr lang="ru-RU" dirty="0" smtClean="0"/>
              <a:t>Дети часто назначались ведущими тренинга, у ребят была возможность предложить тему следующих занятий.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nga\Desktop\istockphoto-1461273523-170667a.jpg"/>
          <p:cNvPicPr>
            <a:picLocks noChangeAspect="1" noChangeArrowheads="1"/>
          </p:cNvPicPr>
          <p:nvPr/>
        </p:nvPicPr>
        <p:blipFill>
          <a:blip r:embed="rId2">
            <a:lum contrast="61000"/>
          </a:blip>
          <a:srcRect l="5694" r="31107" b="49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Расширяем</a:t>
            </a:r>
            <a:r>
              <a:rPr lang="ru-RU" sz="3100" dirty="0" smtClean="0"/>
              <a:t> кругозор.</a:t>
            </a:r>
            <a:br>
              <a:rPr lang="ru-RU" sz="3100" dirty="0" smtClean="0"/>
            </a:br>
            <a:r>
              <a:rPr lang="ru-RU" sz="3100" dirty="0" smtClean="0"/>
              <a:t>Новые знакомства.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Гости на наших уроках:</a:t>
            </a:r>
          </a:p>
          <a:p>
            <a:pPr>
              <a:buNone/>
            </a:pPr>
            <a:r>
              <a:rPr lang="ru-RU" dirty="0" smtClean="0"/>
              <a:t>Аниматор детских праздников</a:t>
            </a:r>
          </a:p>
          <a:p>
            <a:pPr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Половникова</a:t>
            </a:r>
            <a:r>
              <a:rPr lang="ru-RU" dirty="0" smtClean="0"/>
              <a:t> Светлана, провела с детьми несколько встреч, на которых познакомила детей с миром животных и провела серию развлечений с играми;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Поэт – писатель, инвалид по СМА </a:t>
            </a:r>
            <a:r>
              <a:rPr lang="en-US" dirty="0" smtClean="0"/>
              <a:t>III</a:t>
            </a:r>
            <a:r>
              <a:rPr lang="ru-RU" dirty="0" smtClean="0"/>
              <a:t> типа </a:t>
            </a:r>
          </a:p>
          <a:p>
            <a:pPr>
              <a:buNone/>
            </a:pPr>
            <a:r>
              <a:rPr lang="ru-RU" dirty="0" err="1" smtClean="0"/>
              <a:t>Манченко</a:t>
            </a:r>
            <a:r>
              <a:rPr lang="ru-RU" dirty="0" smtClean="0"/>
              <a:t> Евгений,</a:t>
            </a:r>
          </a:p>
          <a:p>
            <a:pPr>
              <a:buNone/>
            </a:pPr>
            <a:r>
              <a:rPr lang="ru-RU" dirty="0" smtClean="0"/>
              <a:t>Стал участником серии встреч, на которых познакомил детей с героями детских рассказов, провел поэтический марафон для ребят, на котором им предстояло подобрать рифмы к заготовкам для стихотворений;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568</Words>
  <PresentationFormat>Экран (4:3)</PresentationFormat>
  <Paragraphs>76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Организация эффективного процесса коммуникативного развития детей с ОВЗ различной нозологии</vt:lpstr>
      <vt:lpstr>О себе:</vt:lpstr>
      <vt:lpstr>На данный момент в работе дети с:</vt:lpstr>
      <vt:lpstr>Этапы работы, цели, задачи.</vt:lpstr>
      <vt:lpstr>Слайд 5</vt:lpstr>
      <vt:lpstr>Трансформация занятий направленная на развитие коммуникативных навыков у детей с ОВЗ находящихся на домашнем обучении </vt:lpstr>
      <vt:lpstr>Цели:</vt:lpstr>
      <vt:lpstr>Внеурочная деятельность включала в себя:</vt:lpstr>
      <vt:lpstr>Расширяем кругозор. Новые знакомства.</vt:lpstr>
      <vt:lpstr>Слайд 10</vt:lpstr>
      <vt:lpstr>Слайд 11</vt:lpstr>
      <vt:lpstr>Детские инициативы:</vt:lpstr>
      <vt:lpstr>Планы на ближайшее будущее: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Inga</dc:creator>
  <cp:lastModifiedBy>Ольга Александровна</cp:lastModifiedBy>
  <cp:revision>49</cp:revision>
  <dcterms:created xsi:type="dcterms:W3CDTF">2026-03-29T07:27:32Z</dcterms:created>
  <dcterms:modified xsi:type="dcterms:W3CDTF">2026-03-30T05:21:44Z</dcterms:modified>
</cp:coreProperties>
</file>