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98" autoAdjust="0"/>
  </p:normalViewPr>
  <p:slideViewPr>
    <p:cSldViewPr>
      <p:cViewPr>
        <p:scale>
          <a:sx n="105" d="100"/>
          <a:sy n="105" d="100"/>
        </p:scale>
        <p:origin x="-171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CC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3504" y="557214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Учитель русского языка и литературы </a:t>
            </a:r>
            <a:r>
              <a:rPr lang="ru-RU" b="1" dirty="0" err="1" smtClean="0">
                <a:latin typeface="Arial Narrow" pitchFamily="34" charset="0"/>
              </a:rPr>
              <a:t>Тяпшева</a:t>
            </a:r>
            <a:r>
              <a:rPr lang="ru-RU" b="1" smtClean="0">
                <a:latin typeface="Arial Narrow" pitchFamily="34" charset="0"/>
              </a:rPr>
              <a:t> Т.И.</a:t>
            </a:r>
            <a:endParaRPr lang="ru-RU" dirty="0"/>
          </a:p>
        </p:txBody>
      </p:sp>
      <p:pic>
        <p:nvPicPr>
          <p:cNvPr id="5" name="Picture 2" descr="C:\Users\5B3B~1\AppData\Local\Temp\Rar$DI21.824\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2698771" cy="1868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785926"/>
            <a:ext cx="728667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Активизация познавательной деятельности обучающихся с ОВЗ на уроках русского языка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Нестандартные формы урока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714488"/>
            <a:ext cx="77867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Урок-КВН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Урок-путешествие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Урок-викторина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Урок-игра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Урок-зачет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SC06474"/>
          <p:cNvPicPr>
            <a:picLocks noChangeAspect="1" noChangeArrowheads="1"/>
          </p:cNvPicPr>
          <p:nvPr/>
        </p:nvPicPr>
        <p:blipFill>
          <a:blip r:embed="rId2" cstate="print"/>
          <a:srcRect b="21918"/>
          <a:stretch>
            <a:fillRect/>
          </a:stretch>
        </p:blipFill>
        <p:spPr bwMode="auto">
          <a:xfrm>
            <a:off x="4378425" y="1285861"/>
            <a:ext cx="390514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SC07929"/>
          <p:cNvPicPr>
            <a:picLocks noChangeAspect="1" noChangeArrowheads="1"/>
          </p:cNvPicPr>
          <p:nvPr/>
        </p:nvPicPr>
        <p:blipFill>
          <a:blip r:embed="rId3" cstate="print"/>
          <a:srcRect l="10631" t="17594" r="6654" b="10130"/>
          <a:stretch>
            <a:fillRect/>
          </a:stretch>
        </p:blipFill>
        <p:spPr bwMode="auto">
          <a:xfrm>
            <a:off x="4429124" y="3857628"/>
            <a:ext cx="3857652" cy="252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 речетворчество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857232"/>
            <a:ext cx="784876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Приёмы: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«Прием свободных ассоциаций»; (по данным картинкам)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«Что было бы, если бы…» (ученик задает себе такой вопрос и пытается на него ответить)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«Продолжи рассказ»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SC06486"/>
          <p:cNvPicPr>
            <a:picLocks noChangeAspect="1" noChangeArrowheads="1"/>
          </p:cNvPicPr>
          <p:nvPr/>
        </p:nvPicPr>
        <p:blipFill>
          <a:blip r:embed="rId2" cstate="print"/>
          <a:srcRect l="10744" t="22147" r="14609" b="14610"/>
          <a:stretch>
            <a:fillRect/>
          </a:stretch>
        </p:blipFill>
        <p:spPr bwMode="auto">
          <a:xfrm>
            <a:off x="2357422" y="4370387"/>
            <a:ext cx="3913188" cy="248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Метод «смысловых единиц»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1285860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Приёмы: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Анализ текста или его мини-изложение, при котором ученик должен последовательно отвечать на два вопроса: «О ком (или о чем) говорится в этом тексте?" и «Что говорится (сообщается) об этом?».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Используемые мини-изложения помогают формироваться эмоционально-волевой сфере, уничтожая страх перед большим по объёму текстом.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личного опыта : установление родственных связей внутри текста или предложения по аналогии с родственными связями в семье.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(например, при изучении темы «Простое предложение»)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571481"/>
            <a:ext cx="528641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различных приёмов, форм, методов на уроках русского языка ведёт к пробуждению интереса обучающихся к предмету, что помогает активизировать познавательную деятельность школьников, а это, в свою очередь, не может не воздействовать на формирование мотивации к обучению.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DSC06490"/>
          <p:cNvPicPr>
            <a:picLocks noChangeAspect="1" noChangeArrowheads="1"/>
          </p:cNvPicPr>
          <p:nvPr/>
        </p:nvPicPr>
        <p:blipFill>
          <a:blip r:embed="rId2" cstate="print"/>
          <a:srcRect l="13104" t="7295" r="4778" b="14484"/>
          <a:stretch>
            <a:fillRect/>
          </a:stretch>
        </p:blipFill>
        <p:spPr bwMode="auto">
          <a:xfrm>
            <a:off x="6215074" y="2357429"/>
            <a:ext cx="2757485" cy="1980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DSC06480"/>
          <p:cNvPicPr>
            <a:picLocks noChangeAspect="1" noChangeArrowheads="1"/>
          </p:cNvPicPr>
          <p:nvPr/>
        </p:nvPicPr>
        <p:blipFill>
          <a:blip r:embed="rId3" cstate="print"/>
          <a:srcRect l="2517" b="9844"/>
          <a:stretch>
            <a:fillRect/>
          </a:stretch>
        </p:blipFill>
        <p:spPr bwMode="auto">
          <a:xfrm>
            <a:off x="6215074" y="357166"/>
            <a:ext cx="276701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DSC06494"/>
          <p:cNvPicPr>
            <a:picLocks noChangeAspect="1" noChangeArrowheads="1"/>
          </p:cNvPicPr>
          <p:nvPr/>
        </p:nvPicPr>
        <p:blipFill>
          <a:blip r:embed="rId4" cstate="print"/>
          <a:srcRect r="1653" b="7556"/>
          <a:stretch>
            <a:fillRect/>
          </a:stretch>
        </p:blipFill>
        <p:spPr bwMode="auto">
          <a:xfrm>
            <a:off x="6215074" y="4429132"/>
            <a:ext cx="27448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642918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“Единственный путь, ведущий к знанию – деятельность»</a:t>
            </a:r>
          </a:p>
          <a:p>
            <a:pPr algn="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Бернард Шоу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85786" y="2857496"/>
            <a:ext cx="77153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Активизация познавательной деятельности школьников – актуальнейшая проблема современной педагогики.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 такого учителя, который не задумывался бы над вопросами: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сделать урок интересным, ярким?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увлечь ребят своим предметом?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создать на уроке ситуацию успеха для каждого ученика?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85818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Причины  нежелания учиться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неумение преодолевать трудности познавательной деятельности,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огромный объём учебного материала,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отвлекающие факторы подростковой жизни,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однообразие и монотонность учебного процесса. 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Причины  нежелания учиться бывают самые разные. 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Существует ряд условий, при соблюдении которых активизация познавательной деятельности осуществляется успешно: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 учет психофизических особенностей детей;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 работа в зоне актуального и ближайшего развития;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 использование «адресной» помощи ребенку.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Парная работа - копия"/>
          <p:cNvPicPr>
            <a:picLocks noChangeAspect="1" noChangeArrowheads="1"/>
          </p:cNvPicPr>
          <p:nvPr/>
        </p:nvPicPr>
        <p:blipFill>
          <a:blip r:embed="rId2" cstate="print"/>
          <a:srcRect l="5475" t="13905" r="17618" b="13617"/>
          <a:stretch>
            <a:fillRect/>
          </a:stretch>
        </p:blipFill>
        <p:spPr bwMode="auto">
          <a:xfrm>
            <a:off x="857224" y="4535451"/>
            <a:ext cx="2857519" cy="215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SC06508"/>
          <p:cNvPicPr>
            <a:picLocks noChangeAspect="1" noChangeArrowheads="1"/>
          </p:cNvPicPr>
          <p:nvPr/>
        </p:nvPicPr>
        <p:blipFill>
          <a:blip r:embed="rId3" cstate="print"/>
          <a:srcRect l="12335" t="12900" r="7352" b="10092"/>
          <a:stretch>
            <a:fillRect/>
          </a:stretch>
        </p:blipFill>
        <p:spPr bwMode="auto">
          <a:xfrm>
            <a:off x="5500694" y="4500570"/>
            <a:ext cx="3000397" cy="216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8581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обучения русскому языку детей имеющих нарушение интеллекта: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повысить уровень общего и речевого развития учащихся;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научить последовательно и правильно излагать свои мысли в устной и письменной форме;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выработать элементарные навыки грамотного письма.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5B3B~1\AppData\Local\Temp\Rar$DI41.642\0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929174"/>
            <a:ext cx="300039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28680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Дидактические игры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«Футбол»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Данная  игра способствует коррекции устной речи, памяти, внимания, аналитического мышления; происходит развитие коммуникативных навыков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«Испорченный телефон»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Способствует развитию внимания, памяти, речи,           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коммуникативных навыков.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Мне грустно! Меня раздражает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 солнца осеннего блеск,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 лист, что с березы спадает,</a:t>
            </a: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 поздних кузнечиков треск.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 descr="DSC06502"/>
          <p:cNvPicPr>
            <a:picLocks noChangeAspect="1" noChangeArrowheads="1"/>
          </p:cNvPicPr>
          <p:nvPr/>
        </p:nvPicPr>
        <p:blipFill>
          <a:blip r:embed="rId2" cstate="print"/>
          <a:srcRect r="2971"/>
          <a:stretch>
            <a:fillRect/>
          </a:stretch>
        </p:blipFill>
        <p:spPr bwMode="auto">
          <a:xfrm>
            <a:off x="86643" y="2477900"/>
            <a:ext cx="2437453" cy="1879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DSC06503"/>
          <p:cNvPicPr>
            <a:picLocks noChangeAspect="1" noChangeArrowheads="1"/>
          </p:cNvPicPr>
          <p:nvPr/>
        </p:nvPicPr>
        <p:blipFill>
          <a:blip r:embed="rId3" cstate="print"/>
          <a:srcRect l="5000" t="8453" r="4514"/>
          <a:stretch>
            <a:fillRect/>
          </a:stretch>
        </p:blipFill>
        <p:spPr bwMode="auto">
          <a:xfrm>
            <a:off x="6572264" y="2505402"/>
            <a:ext cx="2438184" cy="18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«Чепуха – не чепуха»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Способствует развитию образного мышления, воображению, речи. 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Вопросы для игры: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endParaRPr lang="ru-RU" sz="2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Кто?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С кем?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Что делали?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Кто пришёл?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Что спросил?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Что ответили?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-Как отреагировал?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219700" algn="l"/>
              </a:tabLs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Чем закончилось?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SC06487"/>
          <p:cNvPicPr>
            <a:picLocks noChangeAspect="1" noChangeArrowheads="1"/>
          </p:cNvPicPr>
          <p:nvPr/>
        </p:nvPicPr>
        <p:blipFill>
          <a:blip r:embed="rId2" cstate="print"/>
          <a:srcRect t="6557" r="10420" b="9134"/>
          <a:stretch>
            <a:fillRect/>
          </a:stretch>
        </p:blipFill>
        <p:spPr bwMode="auto">
          <a:xfrm>
            <a:off x="2928926" y="2857496"/>
            <a:ext cx="3067058" cy="230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SC06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429131"/>
            <a:ext cx="2950545" cy="2225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2868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Ситуация успеха – метод редактирования текста</a:t>
            </a:r>
          </a:p>
          <a:p>
            <a:endParaRPr lang="ru-RU" dirty="0" smtClean="0"/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Формы работы: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Ролевая игра с применением готовых текстов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Поиск материала с ошибками в повседневной жизни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F:\Классное руководство1\СЕМИНАР\вЗАИМОПРОВЕ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622" y="3643314"/>
            <a:ext cx="4621080" cy="29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6500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Проблемный метод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4286256"/>
            <a:ext cx="6786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Например: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Цветы под солнцем увянут и пожелтеют.</a:t>
            </a: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Пришла весна, и природа ожила.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Создается ситуация поиска, в результате которой коллективными усилиями решается поставленная проблема и делаются выводы.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571744"/>
            <a:ext cx="57864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Направления: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Выдвижение проблемного вопроса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проблемной ситуации</a:t>
            </a:r>
          </a:p>
          <a:p>
            <a:endParaRPr lang="ru-RU" dirty="0"/>
          </a:p>
        </p:txBody>
      </p:sp>
      <p:pic>
        <p:nvPicPr>
          <p:cNvPr id="5122" name="Picture 2" descr="DSC06484"/>
          <p:cNvPicPr>
            <a:picLocks noChangeAspect="1" noChangeArrowheads="1"/>
          </p:cNvPicPr>
          <p:nvPr/>
        </p:nvPicPr>
        <p:blipFill>
          <a:blip r:embed="rId2" cstate="print"/>
          <a:srcRect l="6500" r="4654" b="21986"/>
          <a:stretch>
            <a:fillRect/>
          </a:stretch>
        </p:blipFill>
        <p:spPr bwMode="auto">
          <a:xfrm>
            <a:off x="5857884" y="2714620"/>
            <a:ext cx="304165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514</Words>
  <Application>Microsoft Office PowerPoint</Application>
  <PresentationFormat>Экран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Александровна</cp:lastModifiedBy>
  <cp:revision>31</cp:revision>
  <dcterms:created xsi:type="dcterms:W3CDTF">2016-03-29T08:29:17Z</dcterms:created>
  <dcterms:modified xsi:type="dcterms:W3CDTF">2024-06-19T01:10:24Z</dcterms:modified>
</cp:coreProperties>
</file>