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336" r:id="rId3"/>
    <p:sldId id="301" r:id="rId4"/>
    <p:sldId id="302" r:id="rId5"/>
    <p:sldId id="293" r:id="rId6"/>
    <p:sldId id="292" r:id="rId7"/>
    <p:sldId id="261" r:id="rId8"/>
    <p:sldId id="308" r:id="rId9"/>
    <p:sldId id="324" r:id="rId10"/>
    <p:sldId id="309" r:id="rId11"/>
    <p:sldId id="325" r:id="rId12"/>
    <p:sldId id="287" r:id="rId13"/>
    <p:sldId id="263" r:id="rId14"/>
    <p:sldId id="319" r:id="rId15"/>
    <p:sldId id="326" r:id="rId16"/>
    <p:sldId id="311" r:id="rId17"/>
    <p:sldId id="327" r:id="rId18"/>
    <p:sldId id="289" r:id="rId19"/>
    <p:sldId id="320" r:id="rId20"/>
    <p:sldId id="328" r:id="rId21"/>
    <p:sldId id="312" r:id="rId22"/>
    <p:sldId id="329" r:id="rId23"/>
    <p:sldId id="291" r:id="rId24"/>
    <p:sldId id="321" r:id="rId25"/>
    <p:sldId id="330" r:id="rId26"/>
    <p:sldId id="313" r:id="rId27"/>
    <p:sldId id="331" r:id="rId28"/>
    <p:sldId id="290" r:id="rId29"/>
    <p:sldId id="323" r:id="rId30"/>
    <p:sldId id="332" r:id="rId31"/>
    <p:sldId id="314" r:id="rId32"/>
    <p:sldId id="333" r:id="rId33"/>
    <p:sldId id="297" r:id="rId34"/>
    <p:sldId id="335" r:id="rId35"/>
    <p:sldId id="334" r:id="rId36"/>
    <p:sldId id="316" r:id="rId37"/>
    <p:sldId id="317" r:id="rId38"/>
    <p:sldId id="286" r:id="rId39"/>
    <p:sldId id="30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7B225F-EC8B-4EEB-B590-7E3E77E8A5D9}">
          <p14:sldIdLst>
            <p14:sldId id="300"/>
            <p14:sldId id="336"/>
            <p14:sldId id="301"/>
            <p14:sldId id="302"/>
            <p14:sldId id="293"/>
            <p14:sldId id="292"/>
            <p14:sldId id="261"/>
            <p14:sldId id="308"/>
            <p14:sldId id="324"/>
            <p14:sldId id="309"/>
            <p14:sldId id="325"/>
            <p14:sldId id="287"/>
            <p14:sldId id="263"/>
            <p14:sldId id="319"/>
            <p14:sldId id="326"/>
            <p14:sldId id="311"/>
            <p14:sldId id="327"/>
            <p14:sldId id="289"/>
            <p14:sldId id="320"/>
            <p14:sldId id="328"/>
            <p14:sldId id="312"/>
            <p14:sldId id="329"/>
            <p14:sldId id="291"/>
            <p14:sldId id="321"/>
            <p14:sldId id="330"/>
            <p14:sldId id="313"/>
            <p14:sldId id="331"/>
            <p14:sldId id="290"/>
            <p14:sldId id="323"/>
            <p14:sldId id="332"/>
            <p14:sldId id="314"/>
            <p14:sldId id="333"/>
            <p14:sldId id="297"/>
            <p14:sldId id="335"/>
            <p14:sldId id="334"/>
            <p14:sldId id="316"/>
            <p14:sldId id="317"/>
            <p14:sldId id="286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70596-0AAC-4E9E-8CCC-50321A98043F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D6E0-F72B-4521-9AC7-6C1400E5E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6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4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4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4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0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3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4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5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2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9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4B20-AB5A-41EC-9AF5-CC44141C728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97D4-77FC-43C3-B581-2A28B7299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3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slide" Target="slide38.xml"/><Relationship Id="rId18" Type="http://schemas.microsoft.com/office/2007/relationships/hdphoto" Target="../media/hdphoto3.wdp"/><Relationship Id="rId3" Type="http://schemas.openxmlformats.org/officeDocument/2006/relationships/slide" Target="slide6.xml"/><Relationship Id="rId21" Type="http://schemas.openxmlformats.org/officeDocument/2006/relationships/image" Target="../media/image18.png"/><Relationship Id="rId7" Type="http://schemas.openxmlformats.org/officeDocument/2006/relationships/slide" Target="slide18.xml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" Type="http://schemas.openxmlformats.org/officeDocument/2006/relationships/image" Target="../media/image7.jpeg"/><Relationship Id="rId16" Type="http://schemas.openxmlformats.org/officeDocument/2006/relationships/image" Target="../media/image15.gif"/><Relationship Id="rId20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slide" Target="slide28.xml"/><Relationship Id="rId5" Type="http://schemas.openxmlformats.org/officeDocument/2006/relationships/slide" Target="slide12.xml"/><Relationship Id="rId15" Type="http://schemas.openxmlformats.org/officeDocument/2006/relationships/image" Target="../media/image14.png"/><Relationship Id="rId23" Type="http://schemas.openxmlformats.org/officeDocument/2006/relationships/image" Target="../media/image20.gif"/><Relationship Id="rId10" Type="http://schemas.openxmlformats.org/officeDocument/2006/relationships/image" Target="../media/image11.png"/><Relationship Id="rId19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slide" Target="slide23.xml"/><Relationship Id="rId14" Type="http://schemas.openxmlformats.org/officeDocument/2006/relationships/image" Target="../media/image13.png"/><Relationship Id="rId22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creativity.com/wp-content/uploads/2017/05/morskaya9_.jpg-nggid041351-ngg0dyn-0x0x100-00f0w010c010r110f110r010t010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27" y="-1145"/>
            <a:ext cx="9145527" cy="685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58443">
            <a:off x="5653885" y="4503436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8026" y="619207"/>
            <a:ext cx="266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1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 Вопрос для  2 ученика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 smtClean="0"/>
              <a:t>В пределах какого </a:t>
            </a:r>
            <a:r>
              <a:rPr lang="ru-RU" sz="4800" b="1" dirty="0" err="1" smtClean="0"/>
              <a:t>климати-ческого</a:t>
            </a:r>
            <a:r>
              <a:rPr lang="ru-RU" sz="4800" b="1" dirty="0" smtClean="0"/>
              <a:t> пояса расположен полуостров Крым:</a:t>
            </a:r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Арктического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Умеренного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Тропического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0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916832"/>
            <a:ext cx="483488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/>
              <a:t>Т</a:t>
            </a:r>
          </a:p>
        </p:txBody>
      </p:sp>
      <p:pic>
        <p:nvPicPr>
          <p:cNvPr id="4" name="Picture 2" descr="http://pngimg.com/uploads/pirate/pirate_PNG7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837268" cy="36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mtdata.ru/u19/photo3A2D/20071148843-0/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000" cy="68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cache3.youla.io/files/images/780_780/5b/d9/5bd9363aaaab283b064c881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3234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2268" y="11088"/>
            <a:ext cx="31742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2.ОСТРОВ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http://kryliauspeha.ru/2018maslena1/images/18494256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274" y="260649"/>
            <a:ext cx="1458189" cy="15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artinki.info/uploads/posts/2017-01/1483813299_26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692187" y="702636"/>
            <a:ext cx="3384376" cy="30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07523 C 0 0.1088 0.09219 0.1507 0.16719 0.1507 L 0.33455 0.15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858" y="2636913"/>
            <a:ext cx="425646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1547665" y="533582"/>
            <a:ext cx="5400600" cy="2967426"/>
          </a:xfrm>
          <a:prstGeom prst="wedgeEllipseCallout">
            <a:avLst>
              <a:gd name="adj1" fmla="val 58713"/>
              <a:gd name="adj2" fmla="val 777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4800" b="1" dirty="0" smtClean="0"/>
              <a:t>Продолжаем наше путешествие</a:t>
            </a:r>
            <a:endParaRPr lang="ru-RU" sz="4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68836" y="302750"/>
            <a:ext cx="2535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7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2. Вопрос для  1 ученика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 smtClean="0"/>
              <a:t>Горные породы </a:t>
            </a:r>
            <a:r>
              <a:rPr lang="ru-RU" sz="5400" b="1" dirty="0" err="1" smtClean="0"/>
              <a:t>непропус-кающие</a:t>
            </a:r>
            <a:r>
              <a:rPr lang="ru-RU" sz="5400" b="1" dirty="0" smtClean="0"/>
              <a:t> воду называются:</a:t>
            </a:r>
          </a:p>
          <a:p>
            <a:pPr marL="0" indent="0">
              <a:buNone/>
            </a:pPr>
            <a:endParaRPr lang="ru-RU" sz="5400" b="1" dirty="0"/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Д.   Водопроницаемыми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Б.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Грунтовыми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.   Водоупорными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6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348880"/>
            <a:ext cx="5266928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b="1" dirty="0"/>
              <a:t>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457" y="2132856"/>
            <a:ext cx="3677641" cy="47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7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2. Вопрос для  2 ученика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 smtClean="0"/>
              <a:t>К какой высотной группе относятся Уральские горы: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А.  Высокие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Г.  Средние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В.  Низкие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8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132856"/>
            <a:ext cx="447484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/>
              <a:t>Г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457" y="2132856"/>
            <a:ext cx="3677641" cy="47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6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mg2.goodfon.ru/original/2560x1600/7/66/ostrova-palmy-okea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65"/>
            <a:ext cx="9144000" cy="68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2270" y="11088"/>
            <a:ext cx="3174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3.ОСТРОВ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www.cicekbebe.com/urunozellikleri/48d3a68cb82447f5828b24a68ae9ccd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-86908"/>
            <a:ext cx="1944216" cy="185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st.depositphotos.com/1012862/2930/v/950/depositphotos_29301925-stock-illustration-small-cartoon-hous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675" y="2132856"/>
            <a:ext cx="3257603" cy="22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artinki.info/uploads/posts/2017-01/1483813299_26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756592" y="913301"/>
            <a:ext cx="3384376" cy="30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0.15139 L 0.06701 0.14606 C 0.06701 0.14375 0.17743 0.14097 0.26771 0.14097 L 0.46857 0.1409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Вопрос для  1 ученика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400" b="1" dirty="0" smtClean="0"/>
              <a:t>Водный поток, текущий в выработанном им </a:t>
            </a:r>
            <a:r>
              <a:rPr lang="ru-RU" sz="5400" b="1" dirty="0" err="1" smtClean="0"/>
              <a:t>углуб-лении</a:t>
            </a:r>
            <a:r>
              <a:rPr lang="ru-RU" sz="5400" b="1" dirty="0" smtClean="0"/>
              <a:t> называется:</a:t>
            </a:r>
            <a:endParaRPr lang="ru-RU" sz="5400" b="1" dirty="0"/>
          </a:p>
          <a:p>
            <a:pPr marL="0" indent="0"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.   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услом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З.    Рекой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В.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Водопадом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3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Алмазная живопись - мозаика Пиратский корабль | Алмазная живопись -  мозаика. Мозаики и фре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480"/>
            <a:ext cx="9144000" cy="69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В поисках сокровищ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5386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556792"/>
            <a:ext cx="519492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/>
              <a:t>З</a:t>
            </a:r>
            <a:endParaRPr lang="ru-RU" sz="7200" b="1" dirty="0"/>
          </a:p>
        </p:txBody>
      </p:sp>
      <p:pic>
        <p:nvPicPr>
          <p:cNvPr id="4" name="Picture 2" descr="http://www.famouscutouts.com/images/detailed/1/1210_jake_28_1632_detai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209167"/>
            <a:ext cx="2714314" cy="471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3. Вопрос для  2 ученика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 smtClean="0"/>
              <a:t> Гора Народная самая вы-</a:t>
            </a:r>
            <a:r>
              <a:rPr lang="ru-RU" sz="5400" b="1" dirty="0" err="1" smtClean="0"/>
              <a:t>сокая</a:t>
            </a:r>
            <a:r>
              <a:rPr lang="ru-RU" sz="5400" b="1" dirty="0" smtClean="0"/>
              <a:t> гора:</a:t>
            </a:r>
          </a:p>
          <a:p>
            <a:pPr marL="0" indent="0">
              <a:buNone/>
            </a:pPr>
            <a:endParaRPr lang="ru-RU" sz="5400" b="1" dirty="0" smtClean="0"/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.   Кавказа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.   Крыма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.   Урала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7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772816"/>
            <a:ext cx="476287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/>
              <a:t>А</a:t>
            </a:r>
            <a:endParaRPr lang="ru-RU" sz="8000" b="1" dirty="0"/>
          </a:p>
        </p:txBody>
      </p:sp>
      <p:pic>
        <p:nvPicPr>
          <p:cNvPr id="4" name="Picture 2" descr="http://www.famouscutouts.com/images/detailed/1/1210_jake_28_1632_detai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81642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2.bp.blogspot.com/-_sMLtTxbtTo/V-Mgb_2RXuI/AAAAAAAAC9s/agH6ay8ifns3tAjbFgrU_VBPQejhK3UTACLcB/s1600/privat_islands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0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ipart-library.com/images/riLn8GMq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050" y="746108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2270" y="11088"/>
            <a:ext cx="3174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4.ОСТРОВ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ttps://www.chitalnya.ru/upload3/832/2ebdf62ec1cc6e5e878f02541b2f47c2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784" y="18864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artinki.info/uploads/posts/2017-01/1483813299_26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692187" y="702636"/>
            <a:ext cx="3384376" cy="30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8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9815 L 0.03542 0.18195 C 0.03542 0.21945 0.13958 0.2662 0.22431 0.2662 L 0.41337 0.266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4.Вопрос для  1 ученика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400" b="1" dirty="0" smtClean="0"/>
              <a:t>Участок земной </a:t>
            </a:r>
            <a:r>
              <a:rPr lang="ru-RU" sz="5400" b="1" dirty="0" err="1" smtClean="0"/>
              <a:t>поверхнос-ти</a:t>
            </a:r>
            <a:r>
              <a:rPr lang="ru-RU" sz="5400" b="1" dirty="0" smtClean="0"/>
              <a:t>, вся вода с которого  </a:t>
            </a:r>
            <a:r>
              <a:rPr lang="ru-RU" sz="5400" b="1" dirty="0" err="1" smtClean="0"/>
              <a:t>сте-кает</a:t>
            </a:r>
            <a:r>
              <a:rPr lang="ru-RU" sz="5400" b="1" dirty="0" smtClean="0"/>
              <a:t> в реку называется:</a:t>
            </a:r>
          </a:p>
          <a:p>
            <a:pPr marL="0" indent="0">
              <a:buNone/>
            </a:pPr>
            <a:endParaRPr lang="ru-RU" sz="5400" b="1" dirty="0"/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   Водоразделом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   Бассейном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  Истоком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3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628800"/>
            <a:ext cx="483488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/>
              <a:t>Р</a:t>
            </a:r>
            <a:endParaRPr lang="ru-RU" sz="6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457" y="2132856"/>
            <a:ext cx="3677641" cy="47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1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4. Вопрос для  2 ученика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 smtClean="0"/>
              <a:t>Эти горы расположены на границе между Европой и Азией: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.   Кавказские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.    Алтайские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.   Уральские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8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700808"/>
            <a:ext cx="4690864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/>
              <a:t>Й</a:t>
            </a:r>
            <a:endParaRPr lang="ru-RU" sz="8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457" y="2132856"/>
            <a:ext cx="3677641" cy="47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mg.wallpapersafari.com/desktop/1680/1050/62/64/ILW2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198" y="0"/>
            <a:ext cx="9280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isterposter.ru/image/cache/data/wallpaper/zamok_na_belom_fone_Ob4899-764x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004" y="45575"/>
            <a:ext cx="3946268" cy="309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58098" y="45575"/>
            <a:ext cx="3174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5.ОСТРОВ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7" name="Picture 4" descr="https://www.beesona.ru/upload/343/b96582a9485d2566658ef8c1f44d2258.jpg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5576"/>
            <a:ext cx="1784552" cy="17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artinki.info/uploads/posts/2017-01/1483813299_26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692187" y="702636"/>
            <a:ext cx="3384376" cy="30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02269 C 0 0.03287 0.08976 0.04583 0.16302 0.04583 L 0.32674 0.0458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5. Вопрос для  1 ученика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 Рекордсмены среди озер:</a:t>
            </a:r>
            <a:endParaRPr lang="ru-RU" sz="5400" b="1" dirty="0"/>
          </a:p>
          <a:p>
            <a:pPr marL="0" indent="0">
              <a:buNone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Ц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.  Ладожское и Онежское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.    Каспийское и Байкал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В.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  Виктория и Мичиган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6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1.1zoom.me/b5050/504/Sea_Shells_Sand_Beach_502443_3840x24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ngimg.com/uploads/pirate/pirate_PNG7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680" y="1988840"/>
            <a:ext cx="3452320" cy="46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827584" y="332656"/>
            <a:ext cx="5040560" cy="331236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ж, ребята, собирайтесь,</a:t>
            </a:r>
          </a:p>
          <a:p>
            <a:pPr algn="ctr"/>
            <a:r>
              <a:rPr lang="ru-RU" sz="2400" b="1" dirty="0"/>
              <a:t>В  путь – дорогу  снаряжайтесь,</a:t>
            </a:r>
          </a:p>
          <a:p>
            <a:pPr algn="ctr"/>
            <a:r>
              <a:rPr lang="ru-RU" sz="2400" b="1" dirty="0"/>
              <a:t>Труден  к  знаниям  сложный  путь,</a:t>
            </a:r>
          </a:p>
          <a:p>
            <a:pPr algn="ctr"/>
            <a:r>
              <a:rPr lang="ru-RU" sz="2400" b="1" dirty="0"/>
              <a:t>Взять  смекалку  не  забудь!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Думай</a:t>
            </a:r>
            <a:r>
              <a:rPr lang="ru-RU" sz="2400" b="1" dirty="0"/>
              <a:t>, действуй, рассуждай</a:t>
            </a:r>
          </a:p>
          <a:p>
            <a:pPr algn="ctr"/>
            <a:r>
              <a:rPr lang="ru-RU" sz="2400" b="1" dirty="0"/>
              <a:t>И, конечно, побеждай!</a:t>
            </a:r>
          </a:p>
        </p:txBody>
      </p:sp>
    </p:spTree>
    <p:extLst>
      <p:ext uri="{BB962C8B-B14F-4D97-AF65-F5344CB8AC3E}">
        <p14:creationId xmlns:p14="http://schemas.microsoft.com/office/powerpoint/2010/main" val="6472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772816"/>
            <a:ext cx="4978896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/>
              <a:t>О</a:t>
            </a:r>
            <a:endParaRPr lang="ru-RU" sz="8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457" y="2132856"/>
            <a:ext cx="3677641" cy="47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7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5. Вопрос для  2 ученика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/>
              <a:t>Одна из крупнейших равнин планеты. По ее территории протекает река Обь. Здесь много болот. Расположены крупнейшие место-рождения нефти и газа: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Я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.   Восточно- Европейская равнина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.   Западно- Сибирская равнина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В.   Амазонская равнина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8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700808"/>
            <a:ext cx="519492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/>
              <a:t>А</a:t>
            </a:r>
            <a:endParaRPr lang="ru-RU" sz="8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457" y="2132856"/>
            <a:ext cx="3677641" cy="47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1.1zoom.ru/big3/297/Canada_Mountains_Scenery_4889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9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457" y="2132856"/>
            <a:ext cx="3677641" cy="47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827584" y="2996952"/>
            <a:ext cx="4680520" cy="367007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Большие  </a:t>
            </a:r>
            <a:r>
              <a:rPr lang="ru-RU" sz="2400" b="1" dirty="0"/>
              <a:t>горы </a:t>
            </a:r>
            <a:r>
              <a:rPr lang="ru-RU" sz="2400" b="1" dirty="0" smtClean="0"/>
              <a:t>? Не беда.  </a:t>
            </a:r>
            <a:endParaRPr lang="ru-RU" sz="2400" b="1" dirty="0"/>
          </a:p>
          <a:p>
            <a:pPr algn="ctr"/>
            <a:r>
              <a:rPr lang="ru-RU" sz="2400" b="1" dirty="0" smtClean="0"/>
              <a:t> Нам нужно двигаться вперед.</a:t>
            </a:r>
          </a:p>
          <a:p>
            <a:pPr algn="ctr"/>
            <a:r>
              <a:rPr lang="ru-RU" sz="2400" b="1" dirty="0" smtClean="0"/>
              <a:t>Лишь  тот, кто  всё  преодолеет,</a:t>
            </a:r>
          </a:p>
          <a:p>
            <a:pPr algn="ctr"/>
            <a:r>
              <a:rPr lang="ru-RU" sz="2400" b="1" dirty="0" smtClean="0"/>
              <a:t>Дорогу  к  знаньям  обрести  сумеет.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542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 2 ученик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772816"/>
            <a:ext cx="692311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b="1" dirty="0" smtClean="0"/>
              <a:t>Т  Г  А  Й  А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6420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 1 ученик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916832"/>
            <a:ext cx="7067128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b="1" dirty="0" smtClean="0"/>
              <a:t>О  Е  З  Р О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9174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539" y="444137"/>
            <a:ext cx="7989840" cy="168420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	     </a:t>
            </a:r>
            <a:r>
              <a:rPr lang="ru-RU" dirty="0" smtClean="0">
                <a:solidFill>
                  <a:srgbClr val="FF00FF"/>
                </a:solidFill>
              </a:rPr>
              <a:t>Код  замка от сундука с сокровищами состоит  из  двух слов, для составления которых вы собирали буквы по мере ответов на вопросы. 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2340187"/>
            <a:ext cx="1800200" cy="17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</a:t>
            </a:r>
            <a:r>
              <a:rPr lang="ru-RU" sz="5400" b="1" dirty="0" smtClean="0"/>
              <a:t>т</a:t>
            </a:r>
            <a:endParaRPr lang="ru-RU" sz="5400" b="1" dirty="0"/>
          </a:p>
        </p:txBody>
      </p:sp>
      <p:sp>
        <p:nvSpPr>
          <p:cNvPr id="6" name="Овал 5"/>
          <p:cNvSpPr/>
          <p:nvPr/>
        </p:nvSpPr>
        <p:spPr>
          <a:xfrm>
            <a:off x="3635896" y="2340188"/>
            <a:ext cx="1728192" cy="1736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й</a:t>
            </a:r>
          </a:p>
        </p:txBody>
      </p:sp>
      <p:sp>
        <p:nvSpPr>
          <p:cNvPr id="8" name="Овал 7"/>
          <p:cNvSpPr/>
          <p:nvPr/>
        </p:nvSpPr>
        <p:spPr>
          <a:xfrm>
            <a:off x="7308304" y="2340189"/>
            <a:ext cx="1823699" cy="173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а</a:t>
            </a:r>
          </a:p>
        </p:txBody>
      </p:sp>
      <p:sp>
        <p:nvSpPr>
          <p:cNvPr id="10" name="Овал 9"/>
          <p:cNvSpPr/>
          <p:nvPr/>
        </p:nvSpPr>
        <p:spPr>
          <a:xfrm>
            <a:off x="1907704" y="2340188"/>
            <a:ext cx="1663369" cy="1736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83352" y="2340188"/>
            <a:ext cx="1752944" cy="1736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г</a:t>
            </a:r>
          </a:p>
        </p:txBody>
      </p:sp>
      <p:pic>
        <p:nvPicPr>
          <p:cNvPr id="9" name="Picture 2" descr="салю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02" y="3717689"/>
            <a:ext cx="3168414" cy="316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7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8" grpId="0" build="allAtOnce" animBg="1"/>
      <p:bldP spid="10" grpId="0" build="allAtOnce" animBg="1"/>
      <p:bldP spid="12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539" y="444137"/>
            <a:ext cx="7989840" cy="16842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	 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2340187"/>
            <a:ext cx="1800200" cy="17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</a:t>
            </a:r>
            <a:r>
              <a:rPr lang="ru-RU" sz="5400" b="1" dirty="0"/>
              <a:t>о</a:t>
            </a:r>
          </a:p>
        </p:txBody>
      </p:sp>
      <p:sp>
        <p:nvSpPr>
          <p:cNvPr id="6" name="Овал 5"/>
          <p:cNvSpPr/>
          <p:nvPr/>
        </p:nvSpPr>
        <p:spPr>
          <a:xfrm>
            <a:off x="3635896" y="2340188"/>
            <a:ext cx="1728192" cy="1736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е</a:t>
            </a:r>
            <a:endParaRPr lang="ru-RU" sz="5400" b="1" dirty="0"/>
          </a:p>
        </p:txBody>
      </p:sp>
      <p:sp>
        <p:nvSpPr>
          <p:cNvPr id="8" name="Овал 7"/>
          <p:cNvSpPr/>
          <p:nvPr/>
        </p:nvSpPr>
        <p:spPr>
          <a:xfrm>
            <a:off x="7308304" y="2340189"/>
            <a:ext cx="1823699" cy="173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о</a:t>
            </a:r>
            <a:endParaRPr lang="ru-RU" sz="5400" b="1" dirty="0"/>
          </a:p>
        </p:txBody>
      </p:sp>
      <p:sp>
        <p:nvSpPr>
          <p:cNvPr id="10" name="Овал 9"/>
          <p:cNvSpPr/>
          <p:nvPr/>
        </p:nvSpPr>
        <p:spPr>
          <a:xfrm>
            <a:off x="1907704" y="2340188"/>
            <a:ext cx="1663369" cy="1736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з</a:t>
            </a:r>
            <a:endParaRPr lang="ru-RU" sz="5400" b="1" dirty="0"/>
          </a:p>
        </p:txBody>
      </p:sp>
      <p:sp>
        <p:nvSpPr>
          <p:cNvPr id="12" name="Овал 11"/>
          <p:cNvSpPr/>
          <p:nvPr/>
        </p:nvSpPr>
        <p:spPr>
          <a:xfrm>
            <a:off x="5483352" y="2340188"/>
            <a:ext cx="1752944" cy="1736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р</a:t>
            </a:r>
            <a:endParaRPr lang="ru-RU" sz="5400" b="1" dirty="0"/>
          </a:p>
        </p:txBody>
      </p:sp>
      <p:pic>
        <p:nvPicPr>
          <p:cNvPr id="9" name="Picture 2" descr="салю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8" grpId="0" build="allAtOnce" animBg="1"/>
      <p:bldP spid="10" grpId="0" build="allAtOnce" animBg="1"/>
      <p:bldP spid="12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ngimg.com/uploads/pirate/pirate_PNG7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92287"/>
            <a:ext cx="3528392" cy="45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590034" y="0"/>
            <a:ext cx="4176464" cy="259228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  нашли, </a:t>
            </a:r>
            <a:r>
              <a:rPr lang="ru-RU" sz="2400" b="1" dirty="0"/>
              <a:t>ребята, </a:t>
            </a:r>
            <a:r>
              <a:rPr lang="ru-RU" sz="2400" b="1" dirty="0" smtClean="0"/>
              <a:t>клад,</a:t>
            </a:r>
            <a:endParaRPr lang="ru-RU" sz="2400" b="1" dirty="0"/>
          </a:p>
          <a:p>
            <a:pPr algn="ctr"/>
            <a:r>
              <a:rPr lang="ru-RU" sz="2400" b="1" dirty="0" smtClean="0"/>
              <a:t>Я, бесспорно, очень  рад!</a:t>
            </a:r>
          </a:p>
          <a:p>
            <a:pPr algn="ctr"/>
            <a:r>
              <a:rPr lang="ru-RU" sz="2400" b="1" dirty="0" smtClean="0"/>
              <a:t>Изучайте   географию!</a:t>
            </a:r>
          </a:p>
          <a:p>
            <a:pPr algn="ctr"/>
            <a:r>
              <a:rPr lang="ru-RU" sz="2400" b="1" dirty="0" smtClean="0"/>
              <a:t> И вперед к новым открытиям в знаниях!</a:t>
            </a:r>
            <a:endParaRPr lang="ru-RU" sz="2400" b="1" dirty="0"/>
          </a:p>
        </p:txBody>
      </p:sp>
      <p:pic>
        <p:nvPicPr>
          <p:cNvPr id="8" name="Picture 4" descr="https://www.chitalnya.ru/upload3/204/8601db7dc8c184632715d4fb42132d81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51039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9635334331542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41249"/>
            <a:ext cx="4464496" cy="42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алют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салют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29" y="1772816"/>
            <a:ext cx="4320479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921063/d05c9892-a203-4552-8660-48822dff6bd3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532" y="0"/>
            <a:ext cx="915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1.1zoom.me/b5050/504/Sea_Shells_Sand_Beach_502443_3840x24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128033"/>
            <a:ext cx="2835275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lidiatur.ru/img/detskiy-otdykh/best-predlozhenie/v-poiskakh-sokrovisch/3822_1278257_1854327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51742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3995936" y="1628800"/>
            <a:ext cx="3456384" cy="1944216"/>
          </a:xfrm>
          <a:prstGeom prst="wedgeEllipseCallout">
            <a:avLst>
              <a:gd name="adj1" fmla="val 50944"/>
              <a:gd name="adj2" fmla="val 884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Карту  вам  я  покажу,</a:t>
            </a:r>
          </a:p>
          <a:p>
            <a:pPr algn="ctr"/>
            <a:r>
              <a:rPr lang="ru-RU" sz="2400" b="1" dirty="0" smtClean="0"/>
              <a:t>Путь  к  богатству  укажу!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143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avatars.mds.yandex.net/get-pdb/1269609/5a89a9e4-9dd6-49fb-90c4-7bf50694d130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9884"/>
            <a:ext cx="9144000" cy="68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media.makler.md/production/an/original/000/014/151/00001415141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792" y="3789040"/>
            <a:ext cx="1282398" cy="12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401710" y="5409220"/>
            <a:ext cx="288032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756329" y="4869160"/>
            <a:ext cx="288032" cy="14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47864" y="5089704"/>
            <a:ext cx="288032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874369" y="5265204"/>
            <a:ext cx="288032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6" descr="https://cache3.youla.io/files/images/780_780/5b/d9/5bd9363aaaab283b064c881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6057629" y="3261468"/>
            <a:ext cx="144016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638583" y="3735691"/>
            <a:ext cx="229561" cy="2507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241776" y="4111761"/>
            <a:ext cx="288032" cy="2354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949352" y="6054824"/>
            <a:ext cx="288032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901174" y="4395305"/>
            <a:ext cx="288032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8" descr="https://st.depositphotos.com/1012862/2930/v/950/depositphotos_29301925-stock-illustration-small-cartoon-hous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75" y="1944920"/>
            <a:ext cx="1413571" cy="9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lipart-library.com/images/riLn8GMq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349" y="3003174"/>
            <a:ext cx="1159227" cy="11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misterposter.ru/image/cache/data/wallpaper/zamok_na_belom_fone_Ob4899-764x764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1741152"/>
            <a:ext cx="1296144" cy="10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950" y="991252"/>
            <a:ext cx="990041" cy="99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http://clipart-library.com/images/kTMn87bEc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349" y="3699749"/>
            <a:ext cx="1949629" cy="82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4.bp.blogspot.com/-HqfDhz2A3YE/Uj_3RtbMblI/AAAAAAAAMy4/LQ4Q8vTsjmg/s1600/112-how-to-draw-mountain-for-kids.gif"/>
          <p:cNvPicPr>
            <a:picLocks noChangeAspect="1" noChangeArrowheads="1"/>
          </p:cNvPicPr>
          <p:nvPr/>
        </p:nvPicPr>
        <p:blipFill rotWithShape="1"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18" b="19040"/>
          <a:stretch/>
        </p:blipFill>
        <p:spPr bwMode="auto">
          <a:xfrm>
            <a:off x="880685" y="2812987"/>
            <a:ext cx="1257672" cy="6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272005" y="3037141"/>
            <a:ext cx="211763" cy="1758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56202" y="3549500"/>
            <a:ext cx="288032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635896" y="3344256"/>
            <a:ext cx="252730" cy="14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939028" y="3037141"/>
            <a:ext cx="140784" cy="1812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059475" y="2945275"/>
            <a:ext cx="298899" cy="303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521512" y="2868661"/>
            <a:ext cx="379662" cy="540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494006" y="3005953"/>
            <a:ext cx="2932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132251" y="2276872"/>
            <a:ext cx="279509" cy="742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066349" y="2807340"/>
            <a:ext cx="144016" cy="176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557876" y="2132856"/>
            <a:ext cx="279509" cy="742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2968104" y="1899314"/>
            <a:ext cx="257472" cy="1733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400218" y="1899314"/>
            <a:ext cx="2795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9" name="Picture 2" descr="http://www.famouscutouts.com/images/detailed/1/1210_jake_28_1632_detail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672732"/>
            <a:ext cx="2411760" cy="418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blogs.incpas.org/wp-content/uploads/2014/09/Mountain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9591">
            <a:off x="4450061" y="2123971"/>
            <a:ext cx="1375797" cy="93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clipart-library.com/images/kTMn87bEc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567" y="1118256"/>
            <a:ext cx="1838022" cy="77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kartinki.info/uploads/posts/2017-01/1483813299_2612.gif"/>
          <p:cNvPicPr>
            <a:picLocks noChangeAspect="1" noChangeArrowheads="1" noCrop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9367" flipH="1">
            <a:off x="127985" y="3654373"/>
            <a:ext cx="3101215" cy="28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kryliauspeha.ru/2018maslena1/images/18494256.gif"/>
          <p:cNvPicPr>
            <a:picLocks noChangeAspect="1" noChangeArrowheads="1" noCrop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08" y="377439"/>
            <a:ext cx="1116465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3596" y="4169829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04644" y="2419904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74836" y="2319319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96645" y="3435097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3528" y="2132856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48987" y="798796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0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s://get.wallhere.com/photo/2000x1334-px-beach-blue-clouds-Eden-island-landscape-nature-sand-sea-sky-tropical-white-1034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0319"/>
            <a:ext cx="9144000" cy="688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media.makler.md/production/an/original/000/014/151/00001415141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3" y="1340529"/>
            <a:ext cx="3692850" cy="36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2267" y="11088"/>
            <a:ext cx="3174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1.ОСТРОВ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1267"/>
            <a:ext cx="1359056" cy="136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kartinki.info/uploads/posts/2017-01/1483813299_26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692187" y="702636"/>
            <a:ext cx="3384376" cy="30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741 L -0.01424 0.11751 C -0.01424 0.17349 0.05469 0.24265 0.11076 0.24265 L 0.23576 0.2426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famouscutouts.com/images/detailed/1/1210_jake_28_1632_detai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376" y="1423137"/>
            <a:ext cx="3131840" cy="54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ьная выноска 14"/>
          <p:cNvSpPr/>
          <p:nvPr/>
        </p:nvSpPr>
        <p:spPr>
          <a:xfrm>
            <a:off x="395535" y="692695"/>
            <a:ext cx="3323665" cy="2291555"/>
          </a:xfrm>
          <a:prstGeom prst="wedgeEllipseCallout">
            <a:avLst>
              <a:gd name="adj1" fmla="val 59793"/>
              <a:gd name="adj2" fmla="val 704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Ключи от клада – слова , связанные  с  предметом </a:t>
            </a:r>
          </a:p>
          <a:p>
            <a:pPr algn="ctr"/>
            <a:r>
              <a:rPr lang="ru-RU" sz="2400" b="1" dirty="0" smtClean="0"/>
              <a:t>« география»</a:t>
            </a:r>
            <a:endParaRPr lang="ru-RU" sz="2400" b="1" dirty="0"/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244408" y="6201308"/>
            <a:ext cx="576064" cy="50405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1.Вопрос для  1 ученика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69371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/>
              <a:t>Эти волны возникают в </a:t>
            </a:r>
            <a:r>
              <a:rPr lang="ru-RU" sz="4800" b="1" dirty="0" err="1" smtClean="0"/>
              <a:t>резуль</a:t>
            </a:r>
            <a:r>
              <a:rPr lang="ru-RU" sz="4800" b="1" dirty="0" smtClean="0"/>
              <a:t>-тате подводных землетрясений: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Р.  Зыбь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Б.  Ветровые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 Цунами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772816"/>
            <a:ext cx="5410944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/>
              <a:t>о</a:t>
            </a:r>
            <a:endParaRPr lang="ru-RU" sz="9600" b="1" dirty="0"/>
          </a:p>
        </p:txBody>
      </p:sp>
      <p:pic>
        <p:nvPicPr>
          <p:cNvPr id="4" name="Picture 2" descr="http://www.famouscutouts.com/images/detailed/1/1210_jake_28_1632_detai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548097"/>
            <a:ext cx="2952328" cy="53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433</Words>
  <Application>Microsoft Office PowerPoint</Application>
  <PresentationFormat>Экран (4:3)</PresentationFormat>
  <Paragraphs>119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1.Вопрос для  1 ученика</vt:lpstr>
      <vt:lpstr>Презентация PowerPoint</vt:lpstr>
      <vt:lpstr>1. Вопрос для  2 ученика</vt:lpstr>
      <vt:lpstr>Презентация PowerPoint</vt:lpstr>
      <vt:lpstr>Презентация PowerPoint</vt:lpstr>
      <vt:lpstr>Презентация PowerPoint</vt:lpstr>
      <vt:lpstr>2. Вопрос для  1 ученика</vt:lpstr>
      <vt:lpstr>Презентация PowerPoint</vt:lpstr>
      <vt:lpstr>2. Вопрос для  2 ученика</vt:lpstr>
      <vt:lpstr>Презентация PowerPoint</vt:lpstr>
      <vt:lpstr>Презентация PowerPoint</vt:lpstr>
      <vt:lpstr>3. Вопрос для  1 ученика</vt:lpstr>
      <vt:lpstr>Презентация PowerPoint</vt:lpstr>
      <vt:lpstr>3. Вопрос для  2 ученика</vt:lpstr>
      <vt:lpstr>Презентация PowerPoint</vt:lpstr>
      <vt:lpstr>Презентация PowerPoint</vt:lpstr>
      <vt:lpstr>4.Вопрос для  1 ученика</vt:lpstr>
      <vt:lpstr>Презентация PowerPoint</vt:lpstr>
      <vt:lpstr>4. Вопрос для  2 ученика</vt:lpstr>
      <vt:lpstr>Презентация PowerPoint</vt:lpstr>
      <vt:lpstr>Презентация PowerPoint</vt:lpstr>
      <vt:lpstr>5. Вопрос для  1 ученика</vt:lpstr>
      <vt:lpstr>Презентация PowerPoint</vt:lpstr>
      <vt:lpstr>5. Вопрос для  2 ученика</vt:lpstr>
      <vt:lpstr>Презентация PowerPoint</vt:lpstr>
      <vt:lpstr>Презентация PowerPoint</vt:lpstr>
      <vt:lpstr> 2 ученик</vt:lpstr>
      <vt:lpstr> 1 ученик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1</cp:lastModifiedBy>
  <cp:revision>122</cp:revision>
  <dcterms:created xsi:type="dcterms:W3CDTF">2019-01-03T08:58:57Z</dcterms:created>
  <dcterms:modified xsi:type="dcterms:W3CDTF">2024-05-30T02:46:57Z</dcterms:modified>
</cp:coreProperties>
</file>